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5" r:id="rId10"/>
    <p:sldId id="266" r:id="rId11"/>
    <p:sldId id="267" r:id="rId12"/>
    <p:sldId id="268" r:id="rId13"/>
    <p:sldId id="263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218D7-1406-AA5C-69AC-08BEAA3595E4}" v="2" dt="2023-07-20T16:01:04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78"/>
    <p:restoredTop sz="80340" autoAdjust="0"/>
  </p:normalViewPr>
  <p:slideViewPr>
    <p:cSldViewPr snapToGrid="0">
      <p:cViewPr varScale="1">
        <p:scale>
          <a:sx n="60" d="100"/>
          <a:sy n="60" d="100"/>
        </p:scale>
        <p:origin x="200" y="10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D154B-659D-114B-8AF6-E6E7D9463B94}" type="datetimeFigureOut">
              <a:rPr lang="en-US" smtClean="0"/>
              <a:t>11/23/23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E507B-413C-6C4C-9AE6-52DDD16B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Daisies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/photos/nature-daisies-daisy-flower-plant-3184889/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34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Grass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/photos/grass-lawn-garden-park-ground-1659054/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Dandelion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/photos/flower-dandelion-wildflower-nature-7700011/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2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Acorns on an oak tree branch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/photos/acorn-nut-branch-oak-tree-food-3694485/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3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Blackberry bush 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/photos/blackberries-fruit-savage-field-2666088/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/photos/trees-wilderness-nature-woods-3822149/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4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Cactus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/photos/cactus-minimalism-plant-pot-white-1842095/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Ivy growing out of a 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E507B-413C-6C4C-9AE6-52DDD16BA4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emf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F9266-4CC8-F7F3-76E1-4CD39D0B4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94" y="1404677"/>
            <a:ext cx="1366703" cy="161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AFE89-79E8-5400-4AA0-5EF4F7E32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2279" y="3133113"/>
            <a:ext cx="1748089" cy="161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F2D87-BCF9-38B8-EBED-20AA26256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66661" y="3132256"/>
            <a:ext cx="2010301" cy="170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1519F-AFC7-24C6-6C2F-05DCB1E31B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3775" y="5107858"/>
            <a:ext cx="2080225" cy="126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52B7C-0175-26F6-39D6-069F731945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7808969" y="1388707"/>
            <a:ext cx="1242933" cy="170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9F64D-FEAD-F082-2796-EC2B22D19B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92200" y="5105740"/>
            <a:ext cx="2076472" cy="126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0D825-D775-4779-BDEE-0A20DD4CFA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69989" y="3052355"/>
            <a:ext cx="1575997" cy="159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1222E-936F-B89A-6A8E-555F4EBCF5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673699" y="1685317"/>
            <a:ext cx="2167629" cy="117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310F5-8634-EEC6-27BD-2C2396546CF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928823" y="1498139"/>
            <a:ext cx="1551720" cy="147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8DEB-593E-FD8F-5A05-34DB640B8D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834875" y="4843833"/>
            <a:ext cx="1422222" cy="15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199A8-53E8-2FCD-0581-BD76DFDB82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482" y="3351925"/>
            <a:ext cx="1841214" cy="116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CC330-C17C-A869-160C-CB8E07A45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4546" y="4770492"/>
            <a:ext cx="1575997" cy="161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2A81E-437E-0F59-1DCD-ED5ECC8027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1145" y="1464056"/>
            <a:ext cx="1094775" cy="1412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A4346-A694-54B1-F68F-357813BE52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8000" y="3429000"/>
            <a:ext cx="1865102" cy="116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12F3-DFBA-066E-0CB6-D05777A0469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52" y="154902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061F9-176A-DF1D-E0D7-2E801A754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145" y="1509124"/>
            <a:ext cx="1468374" cy="1468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D425-0E16-B261-46D2-3A55FA92A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1588" y="1509124"/>
            <a:ext cx="1000252" cy="1485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53E96F-6985-14A9-7827-0F0B3A735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8596" y="1509124"/>
            <a:ext cx="1077468" cy="1529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0CF93-630A-AB1B-BF09-475ACA0DE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7656" y="1509124"/>
            <a:ext cx="2085950" cy="1485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77F20-57FD-6837-AE1D-C8CA6C5F37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1145" y="3296648"/>
            <a:ext cx="1974486" cy="545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20EEA-76E9-95ED-0856-F3064E64FC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91714" y="3230886"/>
            <a:ext cx="1261149" cy="1393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C920A-729B-AEDB-1BD4-41C8D6475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1145" y="4143917"/>
            <a:ext cx="1974486" cy="11425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F27E8A-A109-7B1F-4D13-5089B0FA72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80559" y="4860636"/>
            <a:ext cx="1555768" cy="9193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63D56-CDAE-B792-6DF5-EB535C2F6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336327" y="3296648"/>
            <a:ext cx="1540287" cy="1561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558F52-5C24-E47C-2DFC-AAAE86D122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885824" y="3674442"/>
            <a:ext cx="1768584" cy="1501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1DBBF-122E-31F4-C708-8F8A9656F6C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15176" y="3230886"/>
            <a:ext cx="694129" cy="1626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E4F33-B499-2514-9B6C-A264A6B169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013" y="1530201"/>
            <a:ext cx="2024627" cy="824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D8E859-4B42-8280-3D31-DEE36E8EC8E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92168" y="2518203"/>
            <a:ext cx="2046137" cy="1029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529386-6FE9-2169-FFE3-57491F7FE0B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50630" y="5327810"/>
            <a:ext cx="1202817" cy="1195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93C342-B7CF-DDC3-48BE-2B9F5D5DFF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36" y="3711026"/>
            <a:ext cx="946646" cy="223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416874-1650-B6C6-F3C1-D7BFBD5CB9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068810" y="3711026"/>
            <a:ext cx="1646997" cy="14279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1DDAD1-F47A-6AFA-896D-E447CFD6C4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91" y="5327799"/>
            <a:ext cx="768272" cy="907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5CE80-1164-84F1-2EDD-C29F871F6EF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071" y="2402009"/>
            <a:ext cx="2368458" cy="11425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0EE170-7F98-B030-60BE-CD9653058C9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974" y="4411639"/>
            <a:ext cx="831103" cy="62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1EF77-7232-C646-23A5-F0C1FFB89A8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403" y="1605390"/>
            <a:ext cx="755079" cy="10108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87E921-30C4-96F9-E9ED-D100FF3C8FF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842" y="1508722"/>
            <a:ext cx="1134848" cy="846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46ABA-42E2-3126-E801-895F405BFDA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218" y="3165316"/>
            <a:ext cx="512193" cy="5091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013D5-40C8-A9C4-84D6-C394A596CBC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667" y="5696712"/>
            <a:ext cx="658924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9056F8F4-7968-DCE0-6AEE-8C6C26B78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6" name="Picture 5" descr="A black background with green and yellow text&#10;&#10;Description automatically generated">
            <a:extLst>
              <a:ext uri="{FF2B5EF4-FFF2-40B4-BE49-F238E27FC236}">
                <a16:creationId xmlns:a16="http://schemas.microsoft.com/office/drawing/2014/main" id="{ECB92F8E-C0FE-7D83-38BA-E3B89DFCF2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92" y="5612765"/>
            <a:ext cx="2578248" cy="10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estetico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66F2-5C6F-1EAF-0CDC-21E37127FA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Have you ever spotted….?</a:t>
            </a:r>
          </a:p>
        </p:txBody>
      </p:sp>
    </p:spTree>
    <p:extLst>
      <p:ext uri="{BB962C8B-B14F-4D97-AF65-F5344CB8AC3E}">
        <p14:creationId xmlns:p14="http://schemas.microsoft.com/office/powerpoint/2010/main" val="129456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B3FC41-64B3-11F4-155C-46C32062E772}"/>
              </a:ext>
            </a:extLst>
          </p:cNvPr>
          <p:cNvSpPr txBox="1">
            <a:spLocks/>
          </p:cNvSpPr>
          <p:nvPr/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estetico Bold" pitchFamily="2" charset="77"/>
                <a:ea typeface="+mj-ea"/>
                <a:cs typeface="+mj-cs"/>
              </a:defRPr>
            </a:lvl1pPr>
          </a:lstStyle>
          <a:p>
            <a:r>
              <a:rPr lang="en-GB" sz="5400" dirty="0">
                <a:latin typeface="Work Sans"/>
              </a:rPr>
              <a:t>What other plants have you spotted? </a:t>
            </a:r>
            <a:endParaRPr lang="en-US" sz="5400"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47951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Nature Daisies photo and picture">
            <a:extLst>
              <a:ext uri="{FF2B5EF4-FFF2-40B4-BE49-F238E27FC236}">
                <a16:creationId xmlns:a16="http://schemas.microsoft.com/office/drawing/2014/main" id="{4A921F04-A338-E2F9-2265-8F87E5A18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1936" y="356260"/>
            <a:ext cx="6308128" cy="56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Meadow Field photo and picture">
            <a:extLst>
              <a:ext uri="{FF2B5EF4-FFF2-40B4-BE49-F238E27FC236}">
                <a16:creationId xmlns:a16="http://schemas.microsoft.com/office/drawing/2014/main" id="{19E9433A-9AA1-F8DA-3EDC-470D094D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737" y="1448612"/>
            <a:ext cx="5936526" cy="39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0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Flower Dandelion photo and picture">
            <a:extLst>
              <a:ext uri="{FF2B5EF4-FFF2-40B4-BE49-F238E27FC236}">
                <a16:creationId xmlns:a16="http://schemas.microsoft.com/office/drawing/2014/main" id="{F3C2A8EB-AE45-4C76-5289-10D5F3E1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472" y="1593215"/>
            <a:ext cx="5503056" cy="36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1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Acorn Nut photo and picture">
            <a:extLst>
              <a:ext uri="{FF2B5EF4-FFF2-40B4-BE49-F238E27FC236}">
                <a16:creationId xmlns:a16="http://schemas.microsoft.com/office/drawing/2014/main" id="{62791F58-DE73-23F8-3F80-7EBA5428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940" y="1498786"/>
            <a:ext cx="5786120" cy="386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33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Blackberries Fruit photo and picture">
            <a:extLst>
              <a:ext uri="{FF2B5EF4-FFF2-40B4-BE49-F238E27FC236}">
                <a16:creationId xmlns:a16="http://schemas.microsoft.com/office/drawing/2014/main" id="{92CD44F9-2472-BA32-CC6A-84301E45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680" y="907415"/>
            <a:ext cx="6863116" cy="45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1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Tree Trunk photo and picture">
            <a:extLst>
              <a:ext uri="{FF2B5EF4-FFF2-40B4-BE49-F238E27FC236}">
                <a16:creationId xmlns:a16="http://schemas.microsoft.com/office/drawing/2014/main" id="{DA50A2C8-468B-0BA5-338B-CDD4E43A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260" y="1227455"/>
            <a:ext cx="6599479" cy="44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actus Minimalism photo and picture">
            <a:extLst>
              <a:ext uri="{FF2B5EF4-FFF2-40B4-BE49-F238E27FC236}">
                <a16:creationId xmlns:a16="http://schemas.microsoft.com/office/drawing/2014/main" id="{F0BD5712-6C18-F8E7-099E-0235E8848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9889" y="324293"/>
            <a:ext cx="4827181" cy="59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56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Wood 4K Wallpaper photo and picture">
            <a:extLst>
              <a:ext uri="{FF2B5EF4-FFF2-40B4-BE49-F238E27FC236}">
                <a16:creationId xmlns:a16="http://schemas.microsoft.com/office/drawing/2014/main" id="{05F46259-0607-3866-7880-021E5FB9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674" y="710905"/>
            <a:ext cx="7324651" cy="478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39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NP Powerpoint Template" id="{B0402084-ADD2-4940-8158-53B78EA9ADF0}" vid="{106AF8D8-ED3D-6241-AC88-8012EBF16A37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a464aa-a786-405b-bb6b-b90e04698418">
      <UserInfo>
        <DisplayName>Theodore Blossom</DisplayName>
        <AccountId>258</AccountId>
        <AccountType/>
      </UserInfo>
    </SharedWithUsers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A1ED8E-D7EF-489D-81FA-A9A8FF659F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F84AF2-4E7C-447D-8002-530FD1DD6538}">
  <ds:schemaRefs>
    <ds:schemaRef ds:uri="http://schemas.microsoft.com/office/2006/metadata/properties"/>
    <ds:schemaRef ds:uri="http://schemas.microsoft.com/office/infopath/2007/PartnerControls"/>
    <ds:schemaRef ds:uri="01a464aa-a786-405b-bb6b-b90e04698418"/>
    <ds:schemaRef ds:uri="37c47d49-5c3e-4564-83ee-3a7de24ace65"/>
  </ds:schemaRefs>
</ds:datastoreItem>
</file>

<file path=customXml/itemProps3.xml><?xml version="1.0" encoding="utf-8"?>
<ds:datastoreItem xmlns:ds="http://schemas.openxmlformats.org/officeDocument/2006/customXml" ds:itemID="{8D90F468-FA14-4B99-86F5-C48C8D829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109</Words>
  <Application>Microsoft Macintosh PowerPoint</Application>
  <PresentationFormat>Widescreen</PresentationFormat>
  <Paragraphs>25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Aestetico Bold</vt:lpstr>
      <vt:lpstr>Arial</vt:lpstr>
      <vt:lpstr>Calibri</vt:lpstr>
      <vt:lpstr>Work Sans</vt:lpstr>
      <vt:lpstr>Office Theme</vt:lpstr>
      <vt:lpstr>Have you ever spotted….?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Lamont</dc:creator>
  <cp:lastModifiedBy>Amy Strachan</cp:lastModifiedBy>
  <cp:revision>9</cp:revision>
  <dcterms:created xsi:type="dcterms:W3CDTF">2023-07-13T13:06:36Z</dcterms:created>
  <dcterms:modified xsi:type="dcterms:W3CDTF">2023-11-23T12:00:52Z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