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7"/>
  </p:notesMasterIdLst>
  <p:sldIdLst>
    <p:sldId id="256" r:id="rId5"/>
    <p:sldId id="259" r:id="rId6"/>
    <p:sldId id="273" r:id="rId7"/>
    <p:sldId id="271" r:id="rId8"/>
    <p:sldId id="277" r:id="rId9"/>
    <p:sldId id="276" r:id="rId10"/>
    <p:sldId id="272" r:id="rId11"/>
    <p:sldId id="260" r:id="rId12"/>
    <p:sldId id="274" r:id="rId13"/>
    <p:sldId id="275" r:id="rId14"/>
    <p:sldId id="261" r:id="rId15"/>
    <p:sldId id="262" r:id="rId16"/>
  </p:sldIdLst>
  <p:sldSz cx="12192000" cy="6858000"/>
  <p:notesSz cx="6858000" cy="9144000"/>
  <p:embeddedFontLst>
    <p:embeddedFont>
      <p:font typeface="Work Sans" pitchFamily="2"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MetcalfRiener" initials="So" userId="S::sofiametcalfriener_rhs.org.uk#ext#@naturalhistorymuseum.onmicrosoft.com::e8b227e8-56dc-4823-ab19-930d854b5d24" providerId="AD"/>
  <p188:author id="{0987D615-0BC7-46E2-F30C-7BEF3012544C}" name="Sofia Metcalf-Riener" initials="SM" userId="S::sofiametcalfriener@rhs.org.uk::93c9be2d-7e68-40dd-abf9-ef51d38e6a4b" providerId="AD"/>
  <p188:author id="{5B920136-AB0B-F85B-4F78-0411A7A22123}" name="Georgia Prasad" initials="GP" userId="S::georgia.prasad@nhm.ac.uk::abe1875c-3977-4acc-9611-c5d8a8a3041d" providerId="AD"/>
  <p188:author id="{9E522447-6F48-A56E-77C4-DC4A3BF66312}" name="Victoria Burton" initials="VB" userId="S::v.burton@nhm.ac.uk::8d433e91-4f94-4a72-9b6d-4acffa69805e" providerId="AD"/>
  <p188:author id="{B47FC892-60BD-10EF-31BE-D8806FDD9085}" name="Jennifer Lobo" initials="JL" userId="S::jenniferlobo@rhs.org.uk::ea21d856-91ab-404c-bfa9-3478a97e63dd" providerId="AD"/>
  <p188:author id="{325CC9F0-2550-4715-7F01-08A9DD15A17C}" name="Amy Strachan" initials="AS" userId="S::amy.strachan@nhm.ac.uk::296be357-b93d-4c58-a11b-dfaeda00328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B3B22-CC6D-B985-7D47-0B93BAA00615}" v="49" dt="2024-05-21T10:52:51.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a Prasad" userId="S::georgia.prasad@nhm.ac.uk::abe1875c-3977-4acc-9611-c5d8a8a3041d" providerId="AD" clId="Web-{014C90FA-D1A5-58E1-1263-EA738A543EF5}"/>
    <pc:docChg chg="modSld">
      <pc:chgData name="Georgia Prasad" userId="S::georgia.prasad@nhm.ac.uk::abe1875c-3977-4acc-9611-c5d8a8a3041d" providerId="AD" clId="Web-{014C90FA-D1A5-58E1-1263-EA738A543EF5}" dt="2024-05-14T15:30:29.111" v="553"/>
      <pc:docMkLst>
        <pc:docMk/>
      </pc:docMkLst>
      <pc:sldChg chg="modSp">
        <pc:chgData name="Georgia Prasad" userId="S::georgia.prasad@nhm.ac.uk::abe1875c-3977-4acc-9611-c5d8a8a3041d" providerId="AD" clId="Web-{014C90FA-D1A5-58E1-1263-EA738A543EF5}" dt="2024-05-14T12:58:16.404" v="5" actId="20577"/>
        <pc:sldMkLst>
          <pc:docMk/>
          <pc:sldMk cId="1294564608" sldId="256"/>
        </pc:sldMkLst>
        <pc:spChg chg="mod">
          <ac:chgData name="Georgia Prasad" userId="S::georgia.prasad@nhm.ac.uk::abe1875c-3977-4acc-9611-c5d8a8a3041d" providerId="AD" clId="Web-{014C90FA-D1A5-58E1-1263-EA738A543EF5}" dt="2024-05-14T12:58:16.404" v="5" actId="20577"/>
          <ac:spMkLst>
            <pc:docMk/>
            <pc:sldMk cId="1294564608" sldId="256"/>
            <ac:spMk id="2" creationId="{42BB66F2-5C6F-1EAF-0CDC-21E37127FAC1}"/>
          </ac:spMkLst>
        </pc:spChg>
        <pc:spChg chg="mod">
          <ac:chgData name="Georgia Prasad" userId="S::georgia.prasad@nhm.ac.uk::abe1875c-3977-4acc-9611-c5d8a8a3041d" providerId="AD" clId="Web-{014C90FA-D1A5-58E1-1263-EA738A543EF5}" dt="2024-05-14T12:58:09.779" v="4" actId="20577"/>
          <ac:spMkLst>
            <pc:docMk/>
            <pc:sldMk cId="1294564608" sldId="256"/>
            <ac:spMk id="3" creationId="{3C47506D-DD73-6B2E-8ACC-4062D01A11CC}"/>
          </ac:spMkLst>
        </pc:spChg>
      </pc:sldChg>
      <pc:sldChg chg="modSp modCm modNotes">
        <pc:chgData name="Georgia Prasad" userId="S::georgia.prasad@nhm.ac.uk::abe1875c-3977-4acc-9611-c5d8a8a3041d" providerId="AD" clId="Web-{014C90FA-D1A5-58E1-1263-EA738A543EF5}" dt="2024-05-14T15:26:05.399" v="552"/>
        <pc:sldMkLst>
          <pc:docMk/>
          <pc:sldMk cId="1699333851" sldId="260"/>
        </pc:sldMkLst>
        <pc:spChg chg="mod">
          <ac:chgData name="Georgia Prasad" userId="S::georgia.prasad@nhm.ac.uk::abe1875c-3977-4acc-9611-c5d8a8a3041d" providerId="AD" clId="Web-{014C90FA-D1A5-58E1-1263-EA738A543EF5}" dt="2024-05-14T14:21:30.676" v="359" actId="20577"/>
          <ac:spMkLst>
            <pc:docMk/>
            <pc:sldMk cId="1699333851" sldId="260"/>
            <ac:spMk id="3" creationId="{C87BDF06-0DDD-BF06-DAF9-C53934988C00}"/>
          </ac:spMkLst>
        </pc:spChg>
        <pc:extLst>
          <p:ext xmlns:p="http://schemas.openxmlformats.org/presentationml/2006/main" uri="{D6D511B9-2390-475A-947B-AFAB55BFBCF1}">
            <pc226:cmChg xmlns:pc226="http://schemas.microsoft.com/office/powerpoint/2022/06/main/command" chg="mod">
              <pc226:chgData name="Georgia Prasad" userId="S::georgia.prasad@nhm.ac.uk::abe1875c-3977-4acc-9611-c5d8a8a3041d" providerId="AD" clId="Web-{014C90FA-D1A5-58E1-1263-EA738A543EF5}" dt="2024-05-14T15:26:05.399" v="552"/>
              <pc2:cmMkLst xmlns:pc2="http://schemas.microsoft.com/office/powerpoint/2019/9/main/command">
                <pc:docMk/>
                <pc:sldMk cId="1699333851" sldId="260"/>
                <pc2:cmMk id="{77EE636D-5549-4EBB-89B0-D5EE908A8CEA}"/>
              </pc2:cmMkLst>
            </pc226:cmChg>
          </p:ext>
        </pc:extLst>
      </pc:sldChg>
      <pc:sldChg chg="modSp modNotes">
        <pc:chgData name="Georgia Prasad" userId="S::georgia.prasad@nhm.ac.uk::abe1875c-3977-4acc-9611-c5d8a8a3041d" providerId="AD" clId="Web-{014C90FA-D1A5-58E1-1263-EA738A543EF5}" dt="2024-05-14T13:05:19.962" v="83"/>
        <pc:sldMkLst>
          <pc:docMk/>
          <pc:sldMk cId="1351884427" sldId="271"/>
        </pc:sldMkLst>
        <pc:spChg chg="mod">
          <ac:chgData name="Georgia Prasad" userId="S::georgia.prasad@nhm.ac.uk::abe1875c-3977-4acc-9611-c5d8a8a3041d" providerId="AD" clId="Web-{014C90FA-D1A5-58E1-1263-EA738A543EF5}" dt="2024-05-14T13:02:59.162" v="54" actId="20577"/>
          <ac:spMkLst>
            <pc:docMk/>
            <pc:sldMk cId="1351884427" sldId="271"/>
            <ac:spMk id="4" creationId="{385D2DD3-48C3-9A07-6AD1-5199F3F11FCD}"/>
          </ac:spMkLst>
        </pc:spChg>
      </pc:sldChg>
      <pc:sldChg chg="modSp modNotes">
        <pc:chgData name="Georgia Prasad" userId="S::georgia.prasad@nhm.ac.uk::abe1875c-3977-4acc-9611-c5d8a8a3041d" providerId="AD" clId="Web-{014C90FA-D1A5-58E1-1263-EA738A543EF5}" dt="2024-05-14T14:22:29.490" v="366"/>
        <pc:sldMkLst>
          <pc:docMk/>
          <pc:sldMk cId="707896369" sldId="272"/>
        </pc:sldMkLst>
        <pc:spChg chg="mod">
          <ac:chgData name="Georgia Prasad" userId="S::georgia.prasad@nhm.ac.uk::abe1875c-3977-4acc-9611-c5d8a8a3041d" providerId="AD" clId="Web-{014C90FA-D1A5-58E1-1263-EA738A543EF5}" dt="2024-05-14T14:07:35.686" v="172" actId="1076"/>
          <ac:spMkLst>
            <pc:docMk/>
            <pc:sldMk cId="707896369" sldId="272"/>
            <ac:spMk id="2" creationId="{DD819B19-7E0B-BCCF-7022-8DACA589B252}"/>
          </ac:spMkLst>
        </pc:spChg>
        <pc:spChg chg="mod">
          <ac:chgData name="Georgia Prasad" userId="S::georgia.prasad@nhm.ac.uk::abe1875c-3977-4acc-9611-c5d8a8a3041d" providerId="AD" clId="Web-{014C90FA-D1A5-58E1-1263-EA738A543EF5}" dt="2024-05-14T14:08:09.077" v="177" actId="20577"/>
          <ac:spMkLst>
            <pc:docMk/>
            <pc:sldMk cId="707896369" sldId="272"/>
            <ac:spMk id="9" creationId="{723116E5-C279-5A0E-3BC5-D1EE7D90708D}"/>
          </ac:spMkLst>
        </pc:spChg>
        <pc:spChg chg="mod">
          <ac:chgData name="Georgia Prasad" userId="S::georgia.prasad@nhm.ac.uk::abe1875c-3977-4acc-9611-c5d8a8a3041d" providerId="AD" clId="Web-{014C90FA-D1A5-58E1-1263-EA738A543EF5}" dt="2024-05-14T14:08:47.984" v="182" actId="20577"/>
          <ac:spMkLst>
            <pc:docMk/>
            <pc:sldMk cId="707896369" sldId="272"/>
            <ac:spMk id="11" creationId="{4EAC4B46-2281-D30D-3219-7A566C26FEEC}"/>
          </ac:spMkLst>
        </pc:spChg>
      </pc:sldChg>
      <pc:sldChg chg="modNotes">
        <pc:chgData name="Georgia Prasad" userId="S::georgia.prasad@nhm.ac.uk::abe1875c-3977-4acc-9611-c5d8a8a3041d" providerId="AD" clId="Web-{014C90FA-D1A5-58E1-1263-EA738A543EF5}" dt="2024-05-14T13:01:56.410" v="52"/>
        <pc:sldMkLst>
          <pc:docMk/>
          <pc:sldMk cId="1676136564" sldId="273"/>
        </pc:sldMkLst>
      </pc:sldChg>
      <pc:sldChg chg="modSp modNotes">
        <pc:chgData name="Georgia Prasad" userId="S::georgia.prasad@nhm.ac.uk::abe1875c-3977-4acc-9611-c5d8a8a3041d" providerId="AD" clId="Web-{014C90FA-D1A5-58E1-1263-EA738A543EF5}" dt="2024-05-14T15:22:14.642" v="496"/>
        <pc:sldMkLst>
          <pc:docMk/>
          <pc:sldMk cId="59085532" sldId="274"/>
        </pc:sldMkLst>
        <pc:spChg chg="mod">
          <ac:chgData name="Georgia Prasad" userId="S::georgia.prasad@nhm.ac.uk::abe1875c-3977-4acc-9611-c5d8a8a3041d" providerId="AD" clId="Web-{014C90FA-D1A5-58E1-1263-EA738A543EF5}" dt="2024-05-14T13:20:15.156" v="127" actId="20577"/>
          <ac:spMkLst>
            <pc:docMk/>
            <pc:sldMk cId="59085532" sldId="274"/>
            <ac:spMk id="4" creationId="{125AB724-F214-94E5-1724-55C13D7679E7}"/>
          </ac:spMkLst>
        </pc:spChg>
      </pc:sldChg>
      <pc:sldChg chg="modNotes">
        <pc:chgData name="Georgia Prasad" userId="S::georgia.prasad@nhm.ac.uk::abe1875c-3977-4acc-9611-c5d8a8a3041d" providerId="AD" clId="Web-{014C90FA-D1A5-58E1-1263-EA738A543EF5}" dt="2024-05-14T15:23:26.035" v="551"/>
        <pc:sldMkLst>
          <pc:docMk/>
          <pc:sldMk cId="659077832" sldId="275"/>
        </pc:sldMkLst>
      </pc:sldChg>
      <pc:sldChg chg="addSp delSp modSp delCm modNotes">
        <pc:chgData name="Georgia Prasad" userId="S::georgia.prasad@nhm.ac.uk::abe1875c-3977-4acc-9611-c5d8a8a3041d" providerId="AD" clId="Web-{014C90FA-D1A5-58E1-1263-EA738A543EF5}" dt="2024-05-14T14:29:01.250" v="446" actId="1076"/>
        <pc:sldMkLst>
          <pc:docMk/>
          <pc:sldMk cId="712578181" sldId="276"/>
        </pc:sldMkLst>
        <pc:picChg chg="mod">
          <ac:chgData name="Georgia Prasad" userId="S::georgia.prasad@nhm.ac.uk::abe1875c-3977-4acc-9611-c5d8a8a3041d" providerId="AD" clId="Web-{014C90FA-D1A5-58E1-1263-EA738A543EF5}" dt="2024-05-14T14:29:01.250" v="446" actId="1076"/>
          <ac:picMkLst>
            <pc:docMk/>
            <pc:sldMk cId="712578181" sldId="276"/>
            <ac:picMk id="7" creationId="{E11D4E59-CBF2-1801-AB3C-FBECD6CA828D}"/>
          </ac:picMkLst>
        </pc:picChg>
        <pc:picChg chg="add del">
          <ac:chgData name="Georgia Prasad" userId="S::georgia.prasad@nhm.ac.uk::abe1875c-3977-4acc-9611-c5d8a8a3041d" providerId="AD" clId="Web-{014C90FA-D1A5-58E1-1263-EA738A543EF5}" dt="2024-05-14T14:07:11.060" v="170"/>
          <ac:picMkLst>
            <pc:docMk/>
            <pc:sldMk cId="712578181" sldId="276"/>
            <ac:picMk id="11" creationId="{9918F399-8781-9926-ECCE-3B718E39B234}"/>
          </ac:picMkLst>
        </pc:picChg>
        <pc:extLst>
          <p:ext xmlns:p="http://schemas.openxmlformats.org/presentationml/2006/main" uri="{D6D511B9-2390-475A-947B-AFAB55BFBCF1}">
            <pc226:cmChg xmlns:pc226="http://schemas.microsoft.com/office/powerpoint/2022/06/main/command" chg="del">
              <pc226:chgData name="Georgia Prasad" userId="S::georgia.prasad@nhm.ac.uk::abe1875c-3977-4acc-9611-c5d8a8a3041d" providerId="AD" clId="Web-{014C90FA-D1A5-58E1-1263-EA738A543EF5}" dt="2024-05-14T14:07:29.998" v="171"/>
              <pc2:cmMkLst xmlns:pc2="http://schemas.microsoft.com/office/powerpoint/2019/9/main/command">
                <pc:docMk/>
                <pc:sldMk cId="712578181" sldId="276"/>
                <pc2:cmMk id="{D24D4DD0-DB80-437A-9654-FF11546D5B2D}"/>
              </pc2:cmMkLst>
            </pc226:cmChg>
          </p:ext>
        </pc:extLst>
      </pc:sldChg>
      <pc:sldChg chg="modSp addCm delCm modCm modNotes">
        <pc:chgData name="Georgia Prasad" userId="S::georgia.prasad@nhm.ac.uk::abe1875c-3977-4acc-9611-c5d8a8a3041d" providerId="AD" clId="Web-{014C90FA-D1A5-58E1-1263-EA738A543EF5}" dt="2024-05-14T15:30:29.111" v="553"/>
        <pc:sldMkLst>
          <pc:docMk/>
          <pc:sldMk cId="3598548179" sldId="277"/>
        </pc:sldMkLst>
        <pc:spChg chg="mod">
          <ac:chgData name="Georgia Prasad" userId="S::georgia.prasad@nhm.ac.uk::abe1875c-3977-4acc-9611-c5d8a8a3041d" providerId="AD" clId="Web-{014C90FA-D1A5-58E1-1263-EA738A543EF5}" dt="2024-05-14T13:06:23.948" v="99" actId="20577"/>
          <ac:spMkLst>
            <pc:docMk/>
            <pc:sldMk cId="3598548179" sldId="277"/>
            <ac:spMk id="2" creationId="{A91BF53C-610B-7A46-E632-ED51C1FEE4EE}"/>
          </ac:spMkLst>
        </pc:spChg>
        <pc:extLst>
          <p:ext xmlns:p="http://schemas.openxmlformats.org/presentationml/2006/main" uri="{D6D511B9-2390-475A-947B-AFAB55BFBCF1}">
            <pc226:cmChg xmlns:pc226="http://schemas.microsoft.com/office/powerpoint/2022/06/main/command" chg="add">
              <pc226:chgData name="Georgia Prasad" userId="S::georgia.prasad@nhm.ac.uk::abe1875c-3977-4acc-9611-c5d8a8a3041d" providerId="AD" clId="Web-{014C90FA-D1A5-58E1-1263-EA738A543EF5}" dt="2024-05-14T15:30:29.111" v="553"/>
              <pc2:cmMkLst xmlns:pc2="http://schemas.microsoft.com/office/powerpoint/2019/9/main/command">
                <pc:docMk/>
                <pc:sldMk cId="3598548179" sldId="277"/>
                <pc2:cmMk id="{4398D431-6D04-4658-8ECC-09CD8BA36385}"/>
              </pc2:cmMkLst>
            </pc226:cmChg>
            <pc226:cmChg xmlns:pc226="http://schemas.microsoft.com/office/powerpoint/2022/06/main/command" chg="del mod">
              <pc226:chgData name="Georgia Prasad" userId="S::georgia.prasad@nhm.ac.uk::abe1875c-3977-4acc-9611-c5d8a8a3041d" providerId="AD" clId="Web-{014C90FA-D1A5-58E1-1263-EA738A543EF5}" dt="2024-05-14T13:06:26.651" v="100"/>
              <pc2:cmMkLst xmlns:pc2="http://schemas.microsoft.com/office/powerpoint/2019/9/main/command">
                <pc:docMk/>
                <pc:sldMk cId="3598548179" sldId="277"/>
                <pc2:cmMk id="{376B0760-C738-4859-A1DE-195A5E115162}"/>
              </pc2:cmMkLst>
            </pc226:cmChg>
          </p:ext>
        </pc:extLst>
      </pc:sldChg>
    </pc:docChg>
  </pc:docChgLst>
  <pc:docChgLst>
    <pc:chgData name="Amy Strachan" userId="S::amy.strachan@nhm.ac.uk::296be357-b93d-4c58-a11b-dfaeda003288" providerId="AD" clId="Web-{AD7C7514-E33D-FA81-BC9B-7D4172F49F4A}"/>
    <pc:docChg chg="modSld">
      <pc:chgData name="Amy Strachan" userId="S::amy.strachan@nhm.ac.uk::296be357-b93d-4c58-a11b-dfaeda003288" providerId="AD" clId="Web-{AD7C7514-E33D-FA81-BC9B-7D4172F49F4A}" dt="2023-12-11T11:51:13.384" v="19" actId="1076"/>
      <pc:docMkLst>
        <pc:docMk/>
      </pc:docMkLst>
      <pc:sldChg chg="modSp">
        <pc:chgData name="Amy Strachan" userId="S::amy.strachan@nhm.ac.uk::296be357-b93d-4c58-a11b-dfaeda003288" providerId="AD" clId="Web-{AD7C7514-E33D-FA81-BC9B-7D4172F49F4A}" dt="2023-12-11T11:51:13.384" v="19" actId="1076"/>
        <pc:sldMkLst>
          <pc:docMk/>
          <pc:sldMk cId="1351884427" sldId="271"/>
        </pc:sldMkLst>
        <pc:picChg chg="mod">
          <ac:chgData name="Amy Strachan" userId="S::amy.strachan@nhm.ac.uk::296be357-b93d-4c58-a11b-dfaeda003288" providerId="AD" clId="Web-{AD7C7514-E33D-FA81-BC9B-7D4172F49F4A}" dt="2023-12-11T11:51:13.384" v="19" actId="1076"/>
          <ac:picMkLst>
            <pc:docMk/>
            <pc:sldMk cId="1351884427" sldId="271"/>
            <ac:picMk id="7" creationId="{E11D4E59-CBF2-1801-AB3C-FBECD6CA828D}"/>
          </ac:picMkLst>
        </pc:picChg>
      </pc:sldChg>
      <pc:sldChg chg="modSp modCm">
        <pc:chgData name="Amy Strachan" userId="S::amy.strachan@nhm.ac.uk::296be357-b93d-4c58-a11b-dfaeda003288" providerId="AD" clId="Web-{AD7C7514-E33D-FA81-BC9B-7D4172F49F4A}" dt="2023-12-11T11:51:05.431" v="18" actId="20577"/>
        <pc:sldMkLst>
          <pc:docMk/>
          <pc:sldMk cId="1676136564" sldId="273"/>
        </pc:sldMkLst>
        <pc:spChg chg="mod">
          <ac:chgData name="Amy Strachan" userId="S::amy.strachan@nhm.ac.uk::296be357-b93d-4c58-a11b-dfaeda003288" providerId="AD" clId="Web-{AD7C7514-E33D-FA81-BC9B-7D4172F49F4A}" dt="2023-12-11T11:51:05.431" v="18" actId="20577"/>
          <ac:spMkLst>
            <pc:docMk/>
            <pc:sldMk cId="1676136564" sldId="273"/>
            <ac:spMk id="2" creationId="{EEBFCEA4-D149-77D7-1DA5-8D3859D62FB6}"/>
          </ac:spMkLst>
        </pc:spChg>
        <pc:spChg chg="mod">
          <ac:chgData name="Amy Strachan" userId="S::amy.strachan@nhm.ac.uk::296be357-b93d-4c58-a11b-dfaeda003288" providerId="AD" clId="Web-{AD7C7514-E33D-FA81-BC9B-7D4172F49F4A}" dt="2023-12-11T11:50:17.318" v="2" actId="20577"/>
          <ac:spMkLst>
            <pc:docMk/>
            <pc:sldMk cId="1676136564" sldId="273"/>
            <ac:spMk id="7" creationId="{2A7A7E1E-6D70-4A93-2C59-59BC4BBDB9C4}"/>
          </ac:spMkLst>
        </pc:spChg>
        <pc:extLst>
          <p:ext xmlns:p="http://schemas.openxmlformats.org/presentationml/2006/main" uri="{D6D511B9-2390-475A-947B-AFAB55BFBCF1}">
            <pc226:cmChg xmlns:pc226="http://schemas.microsoft.com/office/powerpoint/2022/06/main/command" chg="mod modRxn">
              <pc226:chgData name="Amy Strachan" userId="S::amy.strachan@nhm.ac.uk::296be357-b93d-4c58-a11b-dfaeda003288" providerId="AD" clId="Web-{AD7C7514-E33D-FA81-BC9B-7D4172F49F4A}" dt="2023-12-11T11:50:01.973" v="1"/>
              <pc2:cmMkLst xmlns:pc2="http://schemas.microsoft.com/office/powerpoint/2019/9/main/command">
                <pc:docMk/>
                <pc:sldMk cId="1676136564" sldId="273"/>
                <pc2:cmMk id="{1AD076E8-B5B5-46F2-BB5D-8AABC2460B3B}"/>
              </pc2:cmMkLst>
              <pc226:cmRplyChg chg="add">
                <pc226:chgData name="Amy Strachan" userId="S::amy.strachan@nhm.ac.uk::296be357-b93d-4c58-a11b-dfaeda003288" providerId="AD" clId="Web-{AD7C7514-E33D-FA81-BC9B-7D4172F49F4A}" dt="2023-12-11T11:50:01.973" v="1"/>
                <pc2:cmRplyMkLst xmlns:pc2="http://schemas.microsoft.com/office/powerpoint/2019/9/main/command">
                  <pc:docMk/>
                  <pc:sldMk cId="1676136564" sldId="273"/>
                  <pc2:cmMk id="{1AD076E8-B5B5-46F2-BB5D-8AABC2460B3B}"/>
                  <pc2:cmRplyMk id="{EE999AF2-CB91-4557-B8DD-D2C8BC593FBA}"/>
                </pc2:cmRplyMkLst>
              </pc226:cmRplyChg>
            </pc226:cmChg>
          </p:ext>
        </pc:extLst>
      </pc:sldChg>
    </pc:docChg>
  </pc:docChgLst>
  <pc:docChgLst>
    <pc:chgData name="Amy Strachan" userId="S::amy.strachan@nhm.ac.uk::296be357-b93d-4c58-a11b-dfaeda003288" providerId="AD" clId="Web-{47538728-0077-CCF9-8DB5-A885FD2E16A1}"/>
    <pc:docChg chg="addSld modSld sldOrd">
      <pc:chgData name="Amy Strachan" userId="S::amy.strachan@nhm.ac.uk::296be357-b93d-4c58-a11b-dfaeda003288" providerId="AD" clId="Web-{47538728-0077-CCF9-8DB5-A885FD2E16A1}" dt="2023-11-13T13:15:38.872" v="269" actId="20577"/>
      <pc:docMkLst>
        <pc:docMk/>
      </pc:docMkLst>
      <pc:sldChg chg="modSp ord">
        <pc:chgData name="Amy Strachan" userId="S::amy.strachan@nhm.ac.uk::296be357-b93d-4c58-a11b-dfaeda003288" providerId="AD" clId="Web-{47538728-0077-CCF9-8DB5-A885FD2E16A1}" dt="2023-11-13T13:15:38.872" v="269" actId="20577"/>
        <pc:sldMkLst>
          <pc:docMk/>
          <pc:sldMk cId="1699333851" sldId="260"/>
        </pc:sldMkLst>
        <pc:spChg chg="mod">
          <ac:chgData name="Amy Strachan" userId="S::amy.strachan@nhm.ac.uk::296be357-b93d-4c58-a11b-dfaeda003288" providerId="AD" clId="Web-{47538728-0077-CCF9-8DB5-A885FD2E16A1}" dt="2023-11-13T13:14:28.682" v="212" actId="14100"/>
          <ac:spMkLst>
            <pc:docMk/>
            <pc:sldMk cId="1699333851" sldId="260"/>
            <ac:spMk id="2" creationId="{2EA7A9AC-E404-315C-5FE6-018FB685577F}"/>
          </ac:spMkLst>
        </pc:spChg>
        <pc:spChg chg="mod">
          <ac:chgData name="Amy Strachan" userId="S::amy.strachan@nhm.ac.uk::296be357-b93d-4c58-a11b-dfaeda003288" providerId="AD" clId="Web-{47538728-0077-CCF9-8DB5-A885FD2E16A1}" dt="2023-11-13T13:15:38.872" v="269" actId="20577"/>
          <ac:spMkLst>
            <pc:docMk/>
            <pc:sldMk cId="1699333851" sldId="260"/>
            <ac:spMk id="3" creationId="{C87BDF06-0DDD-BF06-DAF9-C53934988C00}"/>
          </ac:spMkLst>
        </pc:spChg>
      </pc:sldChg>
      <pc:sldChg chg="addSp delSp modSp add replId modNotes">
        <pc:chgData name="Amy Strachan" userId="S::amy.strachan@nhm.ac.uk::296be357-b93d-4c58-a11b-dfaeda003288" providerId="AD" clId="Web-{47538728-0077-CCF9-8DB5-A885FD2E16A1}" dt="2023-11-13T13:12:46.164" v="188"/>
        <pc:sldMkLst>
          <pc:docMk/>
          <pc:sldMk cId="712578181" sldId="276"/>
        </pc:sldMkLst>
        <pc:spChg chg="mod">
          <ac:chgData name="Amy Strachan" userId="S::amy.strachan@nhm.ac.uk::296be357-b93d-4c58-a11b-dfaeda003288" providerId="AD" clId="Web-{47538728-0077-CCF9-8DB5-A885FD2E16A1}" dt="2023-11-13T13:10:12.847" v="168" actId="14100"/>
          <ac:spMkLst>
            <pc:docMk/>
            <pc:sldMk cId="712578181" sldId="276"/>
            <ac:spMk id="2" creationId="{A91BF53C-610B-7A46-E632-ED51C1FEE4EE}"/>
          </ac:spMkLst>
        </pc:spChg>
        <pc:spChg chg="add del mod">
          <ac:chgData name="Amy Strachan" userId="S::amy.strachan@nhm.ac.uk::296be357-b93d-4c58-a11b-dfaeda003288" providerId="AD" clId="Web-{47538728-0077-CCF9-8DB5-A885FD2E16A1}" dt="2023-11-13T13:05:28.308" v="19"/>
          <ac:spMkLst>
            <pc:docMk/>
            <pc:sldMk cId="712578181" sldId="276"/>
            <ac:spMk id="4" creationId="{E99A64E6-6B54-FBA6-E625-10AC0B6B7011}"/>
          </ac:spMkLst>
        </pc:spChg>
        <pc:picChg chg="add mod">
          <ac:chgData name="Amy Strachan" userId="S::amy.strachan@nhm.ac.uk::296be357-b93d-4c58-a11b-dfaeda003288" providerId="AD" clId="Web-{47538728-0077-CCF9-8DB5-A885FD2E16A1}" dt="2023-11-13T13:12:15.819" v="184" actId="1076"/>
          <ac:picMkLst>
            <pc:docMk/>
            <pc:sldMk cId="712578181" sldId="276"/>
            <ac:picMk id="5" creationId="{B0792865-9868-6739-359F-C0A052BD59DF}"/>
          </ac:picMkLst>
        </pc:picChg>
        <pc:picChg chg="del">
          <ac:chgData name="Amy Strachan" userId="S::amy.strachan@nhm.ac.uk::296be357-b93d-4c58-a11b-dfaeda003288" providerId="AD" clId="Web-{47538728-0077-CCF9-8DB5-A885FD2E16A1}" dt="2023-11-13T12:58:35.250" v="18"/>
          <ac:picMkLst>
            <pc:docMk/>
            <pc:sldMk cId="712578181" sldId="276"/>
            <ac:picMk id="6" creationId="{2C00AAA8-D21D-5C21-6CCB-A83E5A4B98FD}"/>
          </ac:picMkLst>
        </pc:picChg>
        <pc:picChg chg="mod">
          <ac:chgData name="Amy Strachan" userId="S::amy.strachan@nhm.ac.uk::296be357-b93d-4c58-a11b-dfaeda003288" providerId="AD" clId="Web-{47538728-0077-CCF9-8DB5-A885FD2E16A1}" dt="2023-11-13T13:08:52.486" v="160" actId="1076"/>
          <ac:picMkLst>
            <pc:docMk/>
            <pc:sldMk cId="712578181" sldId="276"/>
            <ac:picMk id="7" creationId="{E11D4E59-CBF2-1801-AB3C-FBECD6CA828D}"/>
          </ac:picMkLst>
        </pc:picChg>
        <pc:picChg chg="del">
          <ac:chgData name="Amy Strachan" userId="S::amy.strachan@nhm.ac.uk::296be357-b93d-4c58-a11b-dfaeda003288" providerId="AD" clId="Web-{47538728-0077-CCF9-8DB5-A885FD2E16A1}" dt="2023-11-13T12:58:33.565" v="16"/>
          <ac:picMkLst>
            <pc:docMk/>
            <pc:sldMk cId="712578181" sldId="276"/>
            <ac:picMk id="8" creationId="{11789D63-127C-61D5-F512-59432D4280D5}"/>
          </ac:picMkLst>
        </pc:picChg>
        <pc:picChg chg="del">
          <ac:chgData name="Amy Strachan" userId="S::amy.strachan@nhm.ac.uk::296be357-b93d-4c58-a11b-dfaeda003288" providerId="AD" clId="Web-{47538728-0077-CCF9-8DB5-A885FD2E16A1}" dt="2023-11-13T12:58:34.141" v="17"/>
          <ac:picMkLst>
            <pc:docMk/>
            <pc:sldMk cId="712578181" sldId="276"/>
            <ac:picMk id="9" creationId="{9538275E-AEF3-36BD-F156-8F9C7AC4B3EA}"/>
          </ac:picMkLst>
        </pc:picChg>
        <pc:picChg chg="add mod">
          <ac:chgData name="Amy Strachan" userId="S::amy.strachan@nhm.ac.uk::296be357-b93d-4c58-a11b-dfaeda003288" providerId="AD" clId="Web-{47538728-0077-CCF9-8DB5-A885FD2E16A1}" dt="2023-11-13T13:12:17.210" v="186" actId="1076"/>
          <ac:picMkLst>
            <pc:docMk/>
            <pc:sldMk cId="712578181" sldId="276"/>
            <ac:picMk id="10" creationId="{5814DD4A-EE2A-DC85-D9B4-CD7D2F0CF5C7}"/>
          </ac:picMkLst>
        </pc:picChg>
        <pc:picChg chg="add mod">
          <ac:chgData name="Amy Strachan" userId="S::amy.strachan@nhm.ac.uk::296be357-b93d-4c58-a11b-dfaeda003288" providerId="AD" clId="Web-{47538728-0077-CCF9-8DB5-A885FD2E16A1}" dt="2023-11-13T13:12:15.882" v="185" actId="1076"/>
          <ac:picMkLst>
            <pc:docMk/>
            <pc:sldMk cId="712578181" sldId="276"/>
            <ac:picMk id="11" creationId="{9918F399-8781-9926-ECCE-3B718E39B234}"/>
          </ac:picMkLst>
        </pc:picChg>
      </pc:sldChg>
    </pc:docChg>
  </pc:docChgLst>
  <pc:docChgLst>
    <pc:chgData name="Georgia Prasad" userId="S::georgia.prasad@nhm.ac.uk::abe1875c-3977-4acc-9611-c5d8a8a3041d" providerId="AD" clId="Web-{B3A56E5B-8095-352F-395F-A6CB401B857F}"/>
    <pc:docChg chg="mod modSld">
      <pc:chgData name="Georgia Prasad" userId="S::georgia.prasad@nhm.ac.uk::abe1875c-3977-4acc-9611-c5d8a8a3041d" providerId="AD" clId="Web-{B3A56E5B-8095-352F-395F-A6CB401B857F}" dt="2024-05-08T10:04:16.168" v="57" actId="20577"/>
      <pc:docMkLst>
        <pc:docMk/>
      </pc:docMkLst>
      <pc:sldChg chg="modSp addCm">
        <pc:chgData name="Georgia Prasad" userId="S::georgia.prasad@nhm.ac.uk::abe1875c-3977-4acc-9611-c5d8a8a3041d" providerId="AD" clId="Web-{B3A56E5B-8095-352F-395F-A6CB401B857F}" dt="2024-05-08T09:35:02.379" v="2"/>
        <pc:sldMkLst>
          <pc:docMk/>
          <pc:sldMk cId="2676211375" sldId="259"/>
        </pc:sldMkLst>
        <pc:spChg chg="mod">
          <ac:chgData name="Georgia Prasad" userId="S::georgia.prasad@nhm.ac.uk::abe1875c-3977-4acc-9611-c5d8a8a3041d" providerId="AD" clId="Web-{B3A56E5B-8095-352F-395F-A6CB401B857F}" dt="2024-05-08T09:33:59.109" v="0" actId="20577"/>
          <ac:spMkLst>
            <pc:docMk/>
            <pc:sldMk cId="2676211375" sldId="259"/>
            <ac:spMk id="2" creationId="{A91BF53C-610B-7A46-E632-ED51C1FEE4EE}"/>
          </ac:spMkLst>
        </pc:spChg>
        <pc:extLst>
          <p:ext xmlns:p="http://schemas.openxmlformats.org/presentationml/2006/main" uri="{D6D511B9-2390-475A-947B-AFAB55BFBCF1}">
            <pc226:cmChg xmlns:pc226="http://schemas.microsoft.com/office/powerpoint/2022/06/main/command" chg="add">
              <pc226:chgData name="Georgia Prasad" userId="S::georgia.prasad@nhm.ac.uk::abe1875c-3977-4acc-9611-c5d8a8a3041d" providerId="AD" clId="Web-{B3A56E5B-8095-352F-395F-A6CB401B857F}" dt="2024-05-08T09:35:02.379" v="2"/>
              <pc2:cmMkLst xmlns:pc2="http://schemas.microsoft.com/office/powerpoint/2019/9/main/command">
                <pc:docMk/>
                <pc:sldMk cId="2676211375" sldId="259"/>
                <pc2:cmMk id="{9C19E53A-54EA-4FC9-8349-AC1FFE11F850}"/>
              </pc2:cmMkLst>
            </pc226:cmChg>
          </p:ext>
        </pc:extLst>
      </pc:sldChg>
      <pc:sldChg chg="modSp">
        <pc:chgData name="Georgia Prasad" userId="S::georgia.prasad@nhm.ac.uk::abe1875c-3977-4acc-9611-c5d8a8a3041d" providerId="AD" clId="Web-{B3A56E5B-8095-352F-395F-A6CB401B857F}" dt="2024-05-08T09:45:56.182" v="52" actId="20577"/>
        <pc:sldMkLst>
          <pc:docMk/>
          <pc:sldMk cId="1351884427" sldId="271"/>
        </pc:sldMkLst>
        <pc:spChg chg="mod">
          <ac:chgData name="Georgia Prasad" userId="S::georgia.prasad@nhm.ac.uk::abe1875c-3977-4acc-9611-c5d8a8a3041d" providerId="AD" clId="Web-{B3A56E5B-8095-352F-395F-A6CB401B857F}" dt="2024-05-08T09:45:56.182" v="52" actId="20577"/>
          <ac:spMkLst>
            <pc:docMk/>
            <pc:sldMk cId="1351884427" sldId="271"/>
            <ac:spMk id="2" creationId="{A91BF53C-610B-7A46-E632-ED51C1FEE4EE}"/>
          </ac:spMkLst>
        </pc:spChg>
      </pc:sldChg>
      <pc:sldChg chg="modSp">
        <pc:chgData name="Georgia Prasad" userId="S::georgia.prasad@nhm.ac.uk::abe1875c-3977-4acc-9611-c5d8a8a3041d" providerId="AD" clId="Web-{B3A56E5B-8095-352F-395F-A6CB401B857F}" dt="2024-05-08T10:04:16.168" v="57" actId="20577"/>
        <pc:sldMkLst>
          <pc:docMk/>
          <pc:sldMk cId="707896369" sldId="272"/>
        </pc:sldMkLst>
        <pc:spChg chg="mod">
          <ac:chgData name="Georgia Prasad" userId="S::georgia.prasad@nhm.ac.uk::abe1875c-3977-4acc-9611-c5d8a8a3041d" providerId="AD" clId="Web-{B3A56E5B-8095-352F-395F-A6CB401B857F}" dt="2024-05-08T09:46:46.904" v="54" actId="20577"/>
          <ac:spMkLst>
            <pc:docMk/>
            <pc:sldMk cId="707896369" sldId="272"/>
            <ac:spMk id="2" creationId="{DD819B19-7E0B-BCCF-7022-8DACA589B252}"/>
          </ac:spMkLst>
        </pc:spChg>
        <pc:spChg chg="mod">
          <ac:chgData name="Georgia Prasad" userId="S::georgia.prasad@nhm.ac.uk::abe1875c-3977-4acc-9611-c5d8a8a3041d" providerId="AD" clId="Web-{B3A56E5B-8095-352F-395F-A6CB401B857F}" dt="2024-05-08T10:04:16.168" v="57" actId="20577"/>
          <ac:spMkLst>
            <pc:docMk/>
            <pc:sldMk cId="707896369" sldId="272"/>
            <ac:spMk id="9" creationId="{723116E5-C279-5A0E-3BC5-D1EE7D90708D}"/>
          </ac:spMkLst>
        </pc:spChg>
        <pc:spChg chg="mod">
          <ac:chgData name="Georgia Prasad" userId="S::georgia.prasad@nhm.ac.uk::abe1875c-3977-4acc-9611-c5d8a8a3041d" providerId="AD" clId="Web-{B3A56E5B-8095-352F-395F-A6CB401B857F}" dt="2024-05-08T09:47:30.172" v="55" actId="20577"/>
          <ac:spMkLst>
            <pc:docMk/>
            <pc:sldMk cId="707896369" sldId="272"/>
            <ac:spMk id="11" creationId="{4EAC4B46-2281-D30D-3219-7A566C26FEEC}"/>
          </ac:spMkLst>
        </pc:spChg>
      </pc:sldChg>
      <pc:sldChg chg="modSp modCm">
        <pc:chgData name="Georgia Prasad" userId="S::georgia.prasad@nhm.ac.uk::abe1875c-3977-4acc-9611-c5d8a8a3041d" providerId="AD" clId="Web-{B3A56E5B-8095-352F-395F-A6CB401B857F}" dt="2024-05-08T09:44:40.912" v="44" actId="20577"/>
        <pc:sldMkLst>
          <pc:docMk/>
          <pc:sldMk cId="1676136564" sldId="273"/>
        </pc:sldMkLst>
        <pc:spChg chg="mod">
          <ac:chgData name="Georgia Prasad" userId="S::georgia.prasad@nhm.ac.uk::abe1875c-3977-4acc-9611-c5d8a8a3041d" providerId="AD" clId="Web-{B3A56E5B-8095-352F-395F-A6CB401B857F}" dt="2024-05-08T09:44:03.941" v="38" actId="20577"/>
          <ac:spMkLst>
            <pc:docMk/>
            <pc:sldMk cId="1676136564" sldId="273"/>
            <ac:spMk id="2" creationId="{EEBFCEA4-D149-77D7-1DA5-8D3859D62FB6}"/>
          </ac:spMkLst>
        </pc:spChg>
        <pc:spChg chg="mod">
          <ac:chgData name="Georgia Prasad" userId="S::georgia.prasad@nhm.ac.uk::abe1875c-3977-4acc-9611-c5d8a8a3041d" providerId="AD" clId="Web-{B3A56E5B-8095-352F-395F-A6CB401B857F}" dt="2024-05-08T09:44:06.520" v="39" actId="1076"/>
          <ac:spMkLst>
            <pc:docMk/>
            <pc:sldMk cId="1676136564" sldId="273"/>
            <ac:spMk id="3" creationId="{F02BC078-33C5-C2EB-981F-D85C27A91685}"/>
          </ac:spMkLst>
        </pc:spChg>
        <pc:spChg chg="mod">
          <ac:chgData name="Georgia Prasad" userId="S::georgia.prasad@nhm.ac.uk::abe1875c-3977-4acc-9611-c5d8a8a3041d" providerId="AD" clId="Web-{B3A56E5B-8095-352F-395F-A6CB401B857F}" dt="2024-05-08T09:39:14.393" v="35" actId="1076"/>
          <ac:spMkLst>
            <pc:docMk/>
            <pc:sldMk cId="1676136564" sldId="273"/>
            <ac:spMk id="4" creationId="{03585FBF-63EE-7383-E95E-4F1E23E2B95B}"/>
          </ac:spMkLst>
        </pc:spChg>
        <pc:spChg chg="mod">
          <ac:chgData name="Georgia Prasad" userId="S::georgia.prasad@nhm.ac.uk::abe1875c-3977-4acc-9611-c5d8a8a3041d" providerId="AD" clId="Web-{B3A56E5B-8095-352F-395F-A6CB401B857F}" dt="2024-05-08T09:38:52.220" v="29" actId="20577"/>
          <ac:spMkLst>
            <pc:docMk/>
            <pc:sldMk cId="1676136564" sldId="273"/>
            <ac:spMk id="5" creationId="{4FDF0702-F387-781C-B7D1-CC62DED4506C}"/>
          </ac:spMkLst>
        </pc:spChg>
        <pc:spChg chg="mod">
          <ac:chgData name="Georgia Prasad" userId="S::georgia.prasad@nhm.ac.uk::abe1875c-3977-4acc-9611-c5d8a8a3041d" providerId="AD" clId="Web-{B3A56E5B-8095-352F-395F-A6CB401B857F}" dt="2024-05-08T09:44:40.912" v="44" actId="20577"/>
          <ac:spMkLst>
            <pc:docMk/>
            <pc:sldMk cId="1676136564" sldId="273"/>
            <ac:spMk id="8" creationId="{5582C01C-670F-5779-8F5C-933C819EF1D8}"/>
          </ac:spMkLst>
        </pc:spChg>
        <pc:picChg chg="mod">
          <ac:chgData name="Georgia Prasad" userId="S::georgia.prasad@nhm.ac.uk::abe1875c-3977-4acc-9611-c5d8a8a3041d" providerId="AD" clId="Web-{B3A56E5B-8095-352F-395F-A6CB401B857F}" dt="2024-05-08T09:39:05.377" v="32" actId="1076"/>
          <ac:picMkLst>
            <pc:docMk/>
            <pc:sldMk cId="1676136564" sldId="273"/>
            <ac:picMk id="1026" creationId="{5E988AA2-FEA4-B8A0-FA7E-B4ADD41857F3}"/>
          </ac:picMkLst>
        </pc:picChg>
        <pc:extLst>
          <p:ext xmlns:p="http://schemas.openxmlformats.org/presentationml/2006/main" uri="{D6D511B9-2390-475A-947B-AFAB55BFBCF1}">
            <pc226:cmChg xmlns:pc226="http://schemas.microsoft.com/office/powerpoint/2022/06/main/command" chg="mod">
              <pc226:chgData name="Georgia Prasad" userId="S::georgia.prasad@nhm.ac.uk::abe1875c-3977-4acc-9611-c5d8a8a3041d" providerId="AD" clId="Web-{B3A56E5B-8095-352F-395F-A6CB401B857F}" dt="2024-05-08T09:35:50.553" v="3"/>
              <pc2:cmMkLst xmlns:pc2="http://schemas.microsoft.com/office/powerpoint/2019/9/main/command">
                <pc:docMk/>
                <pc:sldMk cId="1676136564" sldId="273"/>
                <pc2:cmMk id="{1AD076E8-B5B5-46F2-BB5D-8AABC2460B3B}"/>
              </pc2:cmMkLst>
            </pc226:cmChg>
          </p:ext>
        </pc:extLst>
      </pc:sldChg>
      <pc:sldChg chg="addCm">
        <pc:chgData name="Georgia Prasad" userId="S::georgia.prasad@nhm.ac.uk::abe1875c-3977-4acc-9611-c5d8a8a3041d" providerId="AD" clId="Web-{B3A56E5B-8095-352F-395F-A6CB401B857F}" dt="2024-05-08T09:46:34.559" v="53"/>
        <pc:sldMkLst>
          <pc:docMk/>
          <pc:sldMk cId="712578181" sldId="276"/>
        </pc:sldMkLst>
        <pc:extLst>
          <p:ext xmlns:p="http://schemas.openxmlformats.org/presentationml/2006/main" uri="{D6D511B9-2390-475A-947B-AFAB55BFBCF1}">
            <pc226:cmChg xmlns:pc226="http://schemas.microsoft.com/office/powerpoint/2022/06/main/command" chg="add">
              <pc226:chgData name="Georgia Prasad" userId="S::georgia.prasad@nhm.ac.uk::abe1875c-3977-4acc-9611-c5d8a8a3041d" providerId="AD" clId="Web-{B3A56E5B-8095-352F-395F-A6CB401B857F}" dt="2024-05-08T09:46:34.559" v="53"/>
              <pc2:cmMkLst xmlns:pc2="http://schemas.microsoft.com/office/powerpoint/2019/9/main/command">
                <pc:docMk/>
                <pc:sldMk cId="712578181" sldId="276"/>
                <pc2:cmMk id="{06C90345-F43A-4E2C-A8F8-FA0EF9448C88}"/>
              </pc2:cmMkLst>
            </pc226:cmChg>
          </p:ext>
        </pc:extLst>
      </pc:sldChg>
    </pc:docChg>
  </pc:docChgLst>
  <pc:docChgLst>
    <pc:chgData name="Georgia Prasad" userId="S::georgia.prasad@nhm.ac.uk::abe1875c-3977-4acc-9611-c5d8a8a3041d" providerId="AD" clId="Web-{50BA0741-58B0-E015-599C-3C7F0DE1EBC1}"/>
    <pc:docChg chg="addSld modSld">
      <pc:chgData name="Georgia Prasad" userId="S::georgia.prasad@nhm.ac.uk::abe1875c-3977-4acc-9611-c5d8a8a3041d" providerId="AD" clId="Web-{50BA0741-58B0-E015-599C-3C7F0DE1EBC1}" dt="2024-05-13T16:25:52.550" v="2117"/>
      <pc:docMkLst>
        <pc:docMk/>
      </pc:docMkLst>
      <pc:sldChg chg="modSp delCm modNotes">
        <pc:chgData name="Georgia Prasad" userId="S::georgia.prasad@nhm.ac.uk::abe1875c-3977-4acc-9611-c5d8a8a3041d" providerId="AD" clId="Web-{50BA0741-58B0-E015-599C-3C7F0DE1EBC1}" dt="2024-05-13T15:24:31.977" v="1061" actId="1076"/>
        <pc:sldMkLst>
          <pc:docMk/>
          <pc:sldMk cId="2676211375" sldId="259"/>
        </pc:sldMkLst>
        <pc:spChg chg="mod">
          <ac:chgData name="Georgia Prasad" userId="S::georgia.prasad@nhm.ac.uk::abe1875c-3977-4acc-9611-c5d8a8a3041d" providerId="AD" clId="Web-{50BA0741-58B0-E015-599C-3C7F0DE1EBC1}" dt="2024-05-13T14:18:54.600" v="45" actId="20577"/>
          <ac:spMkLst>
            <pc:docMk/>
            <pc:sldMk cId="2676211375" sldId="259"/>
            <ac:spMk id="2" creationId="{A91BF53C-610B-7A46-E632-ED51C1FEE4EE}"/>
          </ac:spMkLst>
        </pc:spChg>
        <pc:spChg chg="mod">
          <ac:chgData name="Georgia Prasad" userId="S::georgia.prasad@nhm.ac.uk::abe1875c-3977-4acc-9611-c5d8a8a3041d" providerId="AD" clId="Web-{50BA0741-58B0-E015-599C-3C7F0DE1EBC1}" dt="2024-05-13T14:19:06.772" v="47" actId="20577"/>
          <ac:spMkLst>
            <pc:docMk/>
            <pc:sldMk cId="2676211375" sldId="259"/>
            <ac:spMk id="3" creationId="{41C64670-0CA1-1B53-F35F-8CFC743E5C35}"/>
          </ac:spMkLst>
        </pc:spChg>
        <pc:spChg chg="mod">
          <ac:chgData name="Georgia Prasad" userId="S::georgia.prasad@nhm.ac.uk::abe1875c-3977-4acc-9611-c5d8a8a3041d" providerId="AD" clId="Web-{50BA0741-58B0-E015-599C-3C7F0DE1EBC1}" dt="2024-05-13T14:19:22.851" v="50" actId="20577"/>
          <ac:spMkLst>
            <pc:docMk/>
            <pc:sldMk cId="2676211375" sldId="259"/>
            <ac:spMk id="6" creationId="{9C3DFA88-6B19-C1D9-9A2B-CD3361C08E68}"/>
          </ac:spMkLst>
        </pc:spChg>
        <pc:spChg chg="mod">
          <ac:chgData name="Georgia Prasad" userId="S::georgia.prasad@nhm.ac.uk::abe1875c-3977-4acc-9611-c5d8a8a3041d" providerId="AD" clId="Web-{50BA0741-58B0-E015-599C-3C7F0DE1EBC1}" dt="2024-05-13T14:19:26.101" v="51" actId="20577"/>
          <ac:spMkLst>
            <pc:docMk/>
            <pc:sldMk cId="2676211375" sldId="259"/>
            <ac:spMk id="8" creationId="{49937D59-AE64-84E8-ABE4-1F51D5413E7F}"/>
          </ac:spMkLst>
        </pc:spChg>
        <pc:spChg chg="mod">
          <ac:chgData name="Georgia Prasad" userId="S::georgia.prasad@nhm.ac.uk::abe1875c-3977-4acc-9611-c5d8a8a3041d" providerId="AD" clId="Web-{50BA0741-58B0-E015-599C-3C7F0DE1EBC1}" dt="2024-05-13T14:19:30.648" v="52" actId="20577"/>
          <ac:spMkLst>
            <pc:docMk/>
            <pc:sldMk cId="2676211375" sldId="259"/>
            <ac:spMk id="9" creationId="{4BC7D913-84CF-BC29-BD0D-DFCA1ADBE28B}"/>
          </ac:spMkLst>
        </pc:spChg>
        <pc:spChg chg="mod">
          <ac:chgData name="Georgia Prasad" userId="S::georgia.prasad@nhm.ac.uk::abe1875c-3977-4acc-9611-c5d8a8a3041d" providerId="AD" clId="Web-{50BA0741-58B0-E015-599C-3C7F0DE1EBC1}" dt="2024-05-13T14:19:34.820" v="53" actId="20577"/>
          <ac:spMkLst>
            <pc:docMk/>
            <pc:sldMk cId="2676211375" sldId="259"/>
            <ac:spMk id="10" creationId="{532C2CC1-EBA0-0761-37F9-808AA8F19D04}"/>
          </ac:spMkLst>
        </pc:spChg>
        <pc:picChg chg="mod">
          <ac:chgData name="Georgia Prasad" userId="S::georgia.prasad@nhm.ac.uk::abe1875c-3977-4acc-9611-c5d8a8a3041d" providerId="AD" clId="Web-{50BA0741-58B0-E015-599C-3C7F0DE1EBC1}" dt="2024-05-13T15:24:31.977" v="1061" actId="1076"/>
          <ac:picMkLst>
            <pc:docMk/>
            <pc:sldMk cId="2676211375" sldId="259"/>
            <ac:picMk id="7" creationId="{E11D4E59-CBF2-1801-AB3C-FBECD6CA828D}"/>
          </ac:picMkLst>
        </pc:picChg>
        <pc:extLst>
          <p:ext xmlns:p="http://schemas.openxmlformats.org/presentationml/2006/main" uri="{D6D511B9-2390-475A-947B-AFAB55BFBCF1}">
            <pc226:cmChg xmlns:pc226="http://schemas.microsoft.com/office/powerpoint/2022/06/main/command" chg="del">
              <pc226:chgData name="Georgia Prasad" userId="S::georgia.prasad@nhm.ac.uk::abe1875c-3977-4acc-9611-c5d8a8a3041d" providerId="AD" clId="Web-{50BA0741-58B0-E015-599C-3C7F0DE1EBC1}" dt="2024-05-13T14:15:33.156" v="2"/>
              <pc2:cmMkLst xmlns:pc2="http://schemas.microsoft.com/office/powerpoint/2019/9/main/command">
                <pc:docMk/>
                <pc:sldMk cId="2676211375" sldId="259"/>
                <pc2:cmMk id="{9C19E53A-54EA-4FC9-8349-AC1FFE11F850}"/>
              </pc2:cmMkLst>
            </pc226:cmChg>
          </p:ext>
        </pc:extLst>
      </pc:sldChg>
      <pc:sldChg chg="modSp addCm modNotes">
        <pc:chgData name="Georgia Prasad" userId="S::georgia.prasad@nhm.ac.uk::abe1875c-3977-4acc-9611-c5d8a8a3041d" providerId="AD" clId="Web-{50BA0741-58B0-E015-599C-3C7F0DE1EBC1}" dt="2024-05-13T16:25:05.111" v="2116"/>
        <pc:sldMkLst>
          <pc:docMk/>
          <pc:sldMk cId="1699333851" sldId="260"/>
        </pc:sldMkLst>
        <pc:spChg chg="mod">
          <ac:chgData name="Georgia Prasad" userId="S::georgia.prasad@nhm.ac.uk::abe1875c-3977-4acc-9611-c5d8a8a3041d" providerId="AD" clId="Web-{50BA0741-58B0-E015-599C-3C7F0DE1EBC1}" dt="2024-05-13T14:58:11.042" v="655" actId="20577"/>
          <ac:spMkLst>
            <pc:docMk/>
            <pc:sldMk cId="1699333851" sldId="260"/>
            <ac:spMk id="2" creationId="{2EA7A9AC-E404-315C-5FE6-018FB685577F}"/>
          </ac:spMkLst>
        </pc:spChg>
        <pc:spChg chg="mod">
          <ac:chgData name="Georgia Prasad" userId="S::georgia.prasad@nhm.ac.uk::abe1875c-3977-4acc-9611-c5d8a8a3041d" providerId="AD" clId="Web-{50BA0741-58B0-E015-599C-3C7F0DE1EBC1}" dt="2024-05-13T14:58:17.885" v="656" actId="20577"/>
          <ac:spMkLst>
            <pc:docMk/>
            <pc:sldMk cId="1699333851" sldId="260"/>
            <ac:spMk id="3" creationId="{C87BDF06-0DDD-BF06-DAF9-C53934988C00}"/>
          </ac:spMkLst>
        </pc:spChg>
        <pc:extLst>
          <p:ext xmlns:p="http://schemas.openxmlformats.org/presentationml/2006/main" uri="{D6D511B9-2390-475A-947B-AFAB55BFBCF1}">
            <pc226:cmChg xmlns:pc226="http://schemas.microsoft.com/office/powerpoint/2022/06/main/command" chg="add">
              <pc226:chgData name="Georgia Prasad" userId="S::georgia.prasad@nhm.ac.uk::abe1875c-3977-4acc-9611-c5d8a8a3041d" providerId="AD" clId="Web-{50BA0741-58B0-E015-599C-3C7F0DE1EBC1}" dt="2024-05-13T16:25:05.111" v="2116"/>
              <pc2:cmMkLst xmlns:pc2="http://schemas.microsoft.com/office/powerpoint/2019/9/main/command">
                <pc:docMk/>
                <pc:sldMk cId="1699333851" sldId="260"/>
                <pc2:cmMk id="{77EE636D-5549-4EBB-89B0-D5EE908A8CEA}"/>
              </pc2:cmMkLst>
            </pc226:cmChg>
          </p:ext>
        </pc:extLst>
      </pc:sldChg>
      <pc:sldChg chg="addSp delSp modSp delCm modCm modNotes">
        <pc:chgData name="Georgia Prasad" userId="S::georgia.prasad@nhm.ac.uk::abe1875c-3977-4acc-9611-c5d8a8a3041d" providerId="AD" clId="Web-{50BA0741-58B0-E015-599C-3C7F0DE1EBC1}" dt="2024-05-13T16:14:14.999" v="2072"/>
        <pc:sldMkLst>
          <pc:docMk/>
          <pc:sldMk cId="1351884427" sldId="271"/>
        </pc:sldMkLst>
        <pc:spChg chg="mod">
          <ac:chgData name="Georgia Prasad" userId="S::georgia.prasad@nhm.ac.uk::abe1875c-3977-4acc-9611-c5d8a8a3041d" providerId="AD" clId="Web-{50BA0741-58B0-E015-599C-3C7F0DE1EBC1}" dt="2024-05-13T15:21:57.973" v="1059" actId="20577"/>
          <ac:spMkLst>
            <pc:docMk/>
            <pc:sldMk cId="1351884427" sldId="271"/>
            <ac:spMk id="2" creationId="{A91BF53C-610B-7A46-E632-ED51C1FEE4EE}"/>
          </ac:spMkLst>
        </pc:spChg>
        <pc:spChg chg="add del mod">
          <ac:chgData name="Georgia Prasad" userId="S::georgia.prasad@nhm.ac.uk::abe1875c-3977-4acc-9611-c5d8a8a3041d" providerId="AD" clId="Web-{50BA0741-58B0-E015-599C-3C7F0DE1EBC1}" dt="2024-05-13T14:22:27.809" v="92"/>
          <ac:spMkLst>
            <pc:docMk/>
            <pc:sldMk cId="1351884427" sldId="271"/>
            <ac:spMk id="3" creationId="{DC11B3D4-B590-E1C4-CBC6-989E4F17E2D0}"/>
          </ac:spMkLst>
        </pc:spChg>
        <pc:spChg chg="add mod">
          <ac:chgData name="Georgia Prasad" userId="S::georgia.prasad@nhm.ac.uk::abe1875c-3977-4acc-9611-c5d8a8a3041d" providerId="AD" clId="Web-{50BA0741-58B0-E015-599C-3C7F0DE1EBC1}" dt="2024-05-13T15:36:12.153" v="1272" actId="1076"/>
          <ac:spMkLst>
            <pc:docMk/>
            <pc:sldMk cId="1351884427" sldId="271"/>
            <ac:spMk id="4" creationId="{385D2DD3-48C3-9A07-6AD1-5199F3F11FCD}"/>
          </ac:spMkLst>
        </pc:spChg>
        <pc:picChg chg="mod">
          <ac:chgData name="Georgia Prasad" userId="S::georgia.prasad@nhm.ac.uk::abe1875c-3977-4acc-9611-c5d8a8a3041d" providerId="AD" clId="Web-{50BA0741-58B0-E015-599C-3C7F0DE1EBC1}" dt="2024-05-13T15:24:25.071" v="1060" actId="1076"/>
          <ac:picMkLst>
            <pc:docMk/>
            <pc:sldMk cId="1351884427" sldId="271"/>
            <ac:picMk id="7" creationId="{E11D4E59-CBF2-1801-AB3C-FBECD6CA828D}"/>
          </ac:picMkLst>
        </pc:picChg>
        <pc:extLst>
          <p:ext xmlns:p="http://schemas.openxmlformats.org/presentationml/2006/main" uri="{D6D511B9-2390-475A-947B-AFAB55BFBCF1}">
            <pc226:cmChg xmlns:pc226="http://schemas.microsoft.com/office/powerpoint/2022/06/main/command" chg="del mod">
              <pc226:chgData name="Georgia Prasad" userId="S::georgia.prasad@nhm.ac.uk::abe1875c-3977-4acc-9611-c5d8a8a3041d" providerId="AD" clId="Web-{50BA0741-58B0-E015-599C-3C7F0DE1EBC1}" dt="2024-05-13T16:14:14.999" v="2072"/>
              <pc2:cmMkLst xmlns:pc2="http://schemas.microsoft.com/office/powerpoint/2019/9/main/command">
                <pc:docMk/>
                <pc:sldMk cId="1351884427" sldId="271"/>
                <pc2:cmMk id="{42757325-7DF0-4D50-9F9B-5ADCA65CEB21}"/>
              </pc2:cmMkLst>
            </pc226:cmChg>
          </p:ext>
        </pc:extLst>
      </pc:sldChg>
      <pc:sldChg chg="modSp modNotes">
        <pc:chgData name="Georgia Prasad" userId="S::georgia.prasad@nhm.ac.uk::abe1875c-3977-4acc-9611-c5d8a8a3041d" providerId="AD" clId="Web-{50BA0741-58B0-E015-599C-3C7F0DE1EBC1}" dt="2024-05-13T16:20:20.884" v="2114"/>
        <pc:sldMkLst>
          <pc:docMk/>
          <pc:sldMk cId="707896369" sldId="272"/>
        </pc:sldMkLst>
        <pc:spChg chg="mod">
          <ac:chgData name="Georgia Prasad" userId="S::georgia.prasad@nhm.ac.uk::abe1875c-3977-4acc-9611-c5d8a8a3041d" providerId="AD" clId="Web-{50BA0741-58B0-E015-599C-3C7F0DE1EBC1}" dt="2024-05-13T14:31:46.637" v="309" actId="20577"/>
          <ac:spMkLst>
            <pc:docMk/>
            <pc:sldMk cId="707896369" sldId="272"/>
            <ac:spMk id="2" creationId="{DD819B19-7E0B-BCCF-7022-8DACA589B252}"/>
          </ac:spMkLst>
        </pc:spChg>
        <pc:spChg chg="mod">
          <ac:chgData name="Georgia Prasad" userId="S::georgia.prasad@nhm.ac.uk::abe1875c-3977-4acc-9611-c5d8a8a3041d" providerId="AD" clId="Web-{50BA0741-58B0-E015-599C-3C7F0DE1EBC1}" dt="2024-05-13T14:39:24.775" v="392" actId="1076"/>
          <ac:spMkLst>
            <pc:docMk/>
            <pc:sldMk cId="707896369" sldId="272"/>
            <ac:spMk id="9" creationId="{723116E5-C279-5A0E-3BC5-D1EE7D90708D}"/>
          </ac:spMkLst>
        </pc:spChg>
        <pc:spChg chg="mod">
          <ac:chgData name="Georgia Prasad" userId="S::georgia.prasad@nhm.ac.uk::abe1875c-3977-4acc-9611-c5d8a8a3041d" providerId="AD" clId="Web-{50BA0741-58B0-E015-599C-3C7F0DE1EBC1}" dt="2024-05-13T14:39:26.713" v="393" actId="1076"/>
          <ac:spMkLst>
            <pc:docMk/>
            <pc:sldMk cId="707896369" sldId="272"/>
            <ac:spMk id="10" creationId="{39C4F615-A435-1581-8146-EF5DBE186948}"/>
          </ac:spMkLst>
        </pc:spChg>
        <pc:spChg chg="mod">
          <ac:chgData name="Georgia Prasad" userId="S::georgia.prasad@nhm.ac.uk::abe1875c-3977-4acc-9611-c5d8a8a3041d" providerId="AD" clId="Web-{50BA0741-58B0-E015-599C-3C7F0DE1EBC1}" dt="2024-05-13T14:44:46.488" v="585" actId="20577"/>
          <ac:spMkLst>
            <pc:docMk/>
            <pc:sldMk cId="707896369" sldId="272"/>
            <ac:spMk id="11" creationId="{4EAC4B46-2281-D30D-3219-7A566C26FEEC}"/>
          </ac:spMkLst>
        </pc:spChg>
        <pc:spChg chg="mod">
          <ac:chgData name="Georgia Prasad" userId="S::georgia.prasad@nhm.ac.uk::abe1875c-3977-4acc-9611-c5d8a8a3041d" providerId="AD" clId="Web-{50BA0741-58B0-E015-599C-3C7F0DE1EBC1}" dt="2024-05-13T14:39:33.041" v="396" actId="1076"/>
          <ac:spMkLst>
            <pc:docMk/>
            <pc:sldMk cId="707896369" sldId="272"/>
            <ac:spMk id="12" creationId="{804B54F2-EDBC-DF49-CA9D-D4C8A4E8D750}"/>
          </ac:spMkLst>
        </pc:spChg>
        <pc:spChg chg="mod">
          <ac:chgData name="Georgia Prasad" userId="S::georgia.prasad@nhm.ac.uk::abe1875c-3977-4acc-9611-c5d8a8a3041d" providerId="AD" clId="Web-{50BA0741-58B0-E015-599C-3C7F0DE1EBC1}" dt="2024-05-13T14:39:36.432" v="397" actId="1076"/>
          <ac:spMkLst>
            <pc:docMk/>
            <pc:sldMk cId="707896369" sldId="272"/>
            <ac:spMk id="14" creationId="{CF7D7539-E3A6-C72E-BE71-F078B9685625}"/>
          </ac:spMkLst>
        </pc:spChg>
        <pc:picChg chg="mod">
          <ac:chgData name="Georgia Prasad" userId="S::georgia.prasad@nhm.ac.uk::abe1875c-3977-4acc-9611-c5d8a8a3041d" providerId="AD" clId="Web-{50BA0741-58B0-E015-599C-3C7F0DE1EBC1}" dt="2024-05-13T14:39:28.103" v="394" actId="1076"/>
          <ac:picMkLst>
            <pc:docMk/>
            <pc:sldMk cId="707896369" sldId="272"/>
            <ac:picMk id="5" creationId="{BBF38026-BC55-6D3B-B417-ECC76A019EFD}"/>
          </ac:picMkLst>
        </pc:picChg>
        <pc:picChg chg="mod">
          <ac:chgData name="Georgia Prasad" userId="S::georgia.prasad@nhm.ac.uk::abe1875c-3977-4acc-9611-c5d8a8a3041d" providerId="AD" clId="Web-{50BA0741-58B0-E015-599C-3C7F0DE1EBC1}" dt="2024-05-13T14:39:20.728" v="391" actId="1076"/>
          <ac:picMkLst>
            <pc:docMk/>
            <pc:sldMk cId="707896369" sldId="272"/>
            <ac:picMk id="8" creationId="{D33F16F3-F00F-2E0D-89ED-144C325EC1F7}"/>
          </ac:picMkLst>
        </pc:picChg>
      </pc:sldChg>
      <pc:sldChg chg="modSp delCm modNotes">
        <pc:chgData name="Georgia Prasad" userId="S::georgia.prasad@nhm.ac.uk::abe1875c-3977-4acc-9611-c5d8a8a3041d" providerId="AD" clId="Web-{50BA0741-58B0-E015-599C-3C7F0DE1EBC1}" dt="2024-05-13T15:56:47.469" v="1538"/>
        <pc:sldMkLst>
          <pc:docMk/>
          <pc:sldMk cId="1676136564" sldId="273"/>
        </pc:sldMkLst>
        <pc:spChg chg="mod">
          <ac:chgData name="Georgia Prasad" userId="S::georgia.prasad@nhm.ac.uk::abe1875c-3977-4acc-9611-c5d8a8a3041d" providerId="AD" clId="Web-{50BA0741-58B0-E015-599C-3C7F0DE1EBC1}" dt="2024-05-13T15:17:48.762" v="855" actId="20577"/>
          <ac:spMkLst>
            <pc:docMk/>
            <pc:sldMk cId="1676136564" sldId="273"/>
            <ac:spMk id="2" creationId="{EEBFCEA4-D149-77D7-1DA5-8D3859D62FB6}"/>
          </ac:spMkLst>
        </pc:spChg>
        <pc:spChg chg="mod">
          <ac:chgData name="Georgia Prasad" userId="S::georgia.prasad@nhm.ac.uk::abe1875c-3977-4acc-9611-c5d8a8a3041d" providerId="AD" clId="Web-{50BA0741-58B0-E015-599C-3C7F0DE1EBC1}" dt="2024-05-13T14:19:53.711" v="56" actId="20577"/>
          <ac:spMkLst>
            <pc:docMk/>
            <pc:sldMk cId="1676136564" sldId="273"/>
            <ac:spMk id="3" creationId="{F02BC078-33C5-C2EB-981F-D85C27A91685}"/>
          </ac:spMkLst>
        </pc:spChg>
        <pc:spChg chg="mod">
          <ac:chgData name="Georgia Prasad" userId="S::georgia.prasad@nhm.ac.uk::abe1875c-3977-4acc-9611-c5d8a8a3041d" providerId="AD" clId="Web-{50BA0741-58B0-E015-599C-3C7F0DE1EBC1}" dt="2024-05-13T14:20:04.789" v="59" actId="1076"/>
          <ac:spMkLst>
            <pc:docMk/>
            <pc:sldMk cId="1676136564" sldId="273"/>
            <ac:spMk id="4" creationId="{03585FBF-63EE-7383-E95E-4F1E23E2B95B}"/>
          </ac:spMkLst>
        </pc:spChg>
        <pc:spChg chg="mod">
          <ac:chgData name="Georgia Prasad" userId="S::georgia.prasad@nhm.ac.uk::abe1875c-3977-4acc-9611-c5d8a8a3041d" providerId="AD" clId="Web-{50BA0741-58B0-E015-599C-3C7F0DE1EBC1}" dt="2024-05-13T14:20:08.430" v="60" actId="20577"/>
          <ac:spMkLst>
            <pc:docMk/>
            <pc:sldMk cId="1676136564" sldId="273"/>
            <ac:spMk id="5" creationId="{4FDF0702-F387-781C-B7D1-CC62DED4506C}"/>
          </ac:spMkLst>
        </pc:spChg>
        <pc:spChg chg="mod">
          <ac:chgData name="Georgia Prasad" userId="S::georgia.prasad@nhm.ac.uk::abe1875c-3977-4acc-9611-c5d8a8a3041d" providerId="AD" clId="Web-{50BA0741-58B0-E015-599C-3C7F0DE1EBC1}" dt="2024-05-13T15:12:59.020" v="778" actId="20577"/>
          <ac:spMkLst>
            <pc:docMk/>
            <pc:sldMk cId="1676136564" sldId="273"/>
            <ac:spMk id="7" creationId="{2A7A7E1E-6D70-4A93-2C59-59BC4BBDB9C4}"/>
          </ac:spMkLst>
        </pc:spChg>
        <pc:spChg chg="mod">
          <ac:chgData name="Georgia Prasad" userId="S::georgia.prasad@nhm.ac.uk::abe1875c-3977-4acc-9611-c5d8a8a3041d" providerId="AD" clId="Web-{50BA0741-58B0-E015-599C-3C7F0DE1EBC1}" dt="2024-05-13T14:20:31.024" v="65" actId="1076"/>
          <ac:spMkLst>
            <pc:docMk/>
            <pc:sldMk cId="1676136564" sldId="273"/>
            <ac:spMk id="8" creationId="{5582C01C-670F-5779-8F5C-933C819EF1D8}"/>
          </ac:spMkLst>
        </pc:spChg>
        <pc:picChg chg="mod">
          <ac:chgData name="Georgia Prasad" userId="S::georgia.prasad@nhm.ac.uk::abe1875c-3977-4acc-9611-c5d8a8a3041d" providerId="AD" clId="Web-{50BA0741-58B0-E015-599C-3C7F0DE1EBC1}" dt="2024-05-13T14:16:45.690" v="14" actId="1076"/>
          <ac:picMkLst>
            <pc:docMk/>
            <pc:sldMk cId="1676136564" sldId="273"/>
            <ac:picMk id="1026" creationId="{5E988AA2-FEA4-B8A0-FA7E-B4ADD41857F3}"/>
          </ac:picMkLst>
        </pc:picChg>
        <pc:picChg chg="mod">
          <ac:chgData name="Georgia Prasad" userId="S::georgia.prasad@nhm.ac.uk::abe1875c-3977-4acc-9611-c5d8a8a3041d" providerId="AD" clId="Web-{50BA0741-58B0-E015-599C-3C7F0DE1EBC1}" dt="2024-05-13T14:17:30.285" v="26" actId="1076"/>
          <ac:picMkLst>
            <pc:docMk/>
            <pc:sldMk cId="1676136564" sldId="273"/>
            <ac:picMk id="1028" creationId="{9618B37E-6D4E-E541-EE0C-6431D6AE04DC}"/>
          </ac:picMkLst>
        </pc:picChg>
        <pc:picChg chg="mod">
          <ac:chgData name="Georgia Prasad" userId="S::georgia.prasad@nhm.ac.uk::abe1875c-3977-4acc-9611-c5d8a8a3041d" providerId="AD" clId="Web-{50BA0741-58B0-E015-599C-3C7F0DE1EBC1}" dt="2024-05-13T14:16:38.658" v="12" actId="1076"/>
          <ac:picMkLst>
            <pc:docMk/>
            <pc:sldMk cId="1676136564" sldId="273"/>
            <ac:picMk id="1032" creationId="{BE74DB20-5434-C7B4-F944-28AA95CC9B48}"/>
          </ac:picMkLst>
        </pc:picChg>
        <pc:extLst>
          <p:ext xmlns:p="http://schemas.openxmlformats.org/presentationml/2006/main" uri="{D6D511B9-2390-475A-947B-AFAB55BFBCF1}">
            <pc226:cmChg xmlns:pc226="http://schemas.microsoft.com/office/powerpoint/2022/06/main/command" chg="del">
              <pc226:chgData name="Georgia Prasad" userId="S::georgia.prasad@nhm.ac.uk::abe1875c-3977-4acc-9611-c5d8a8a3041d" providerId="AD" clId="Web-{50BA0741-58B0-E015-599C-3C7F0DE1EBC1}" dt="2024-05-13T14:18:27.911" v="43"/>
              <pc2:cmMkLst xmlns:pc2="http://schemas.microsoft.com/office/powerpoint/2019/9/main/command">
                <pc:docMk/>
                <pc:sldMk cId="1676136564" sldId="273"/>
                <pc2:cmMk id="{1AD076E8-B5B5-46F2-BB5D-8AABC2460B3B}"/>
              </pc2:cmMkLst>
            </pc226:cmChg>
          </p:ext>
        </pc:extLst>
      </pc:sldChg>
      <pc:sldChg chg="modSp">
        <pc:chgData name="Georgia Prasad" userId="S::georgia.prasad@nhm.ac.uk::abe1875c-3977-4acc-9611-c5d8a8a3041d" providerId="AD" clId="Web-{50BA0741-58B0-E015-599C-3C7F0DE1EBC1}" dt="2024-05-13T15:01:06.656" v="685" actId="20577"/>
        <pc:sldMkLst>
          <pc:docMk/>
          <pc:sldMk cId="59085532" sldId="274"/>
        </pc:sldMkLst>
        <pc:spChg chg="mod">
          <ac:chgData name="Georgia Prasad" userId="S::georgia.prasad@nhm.ac.uk::abe1875c-3977-4acc-9611-c5d8a8a3041d" providerId="AD" clId="Web-{50BA0741-58B0-E015-599C-3C7F0DE1EBC1}" dt="2024-05-13T15:00:09.795" v="669" actId="20577"/>
          <ac:spMkLst>
            <pc:docMk/>
            <pc:sldMk cId="59085532" sldId="274"/>
            <ac:spMk id="2" creationId="{0509455F-1479-B759-0ABB-3F42C1A32DA3}"/>
          </ac:spMkLst>
        </pc:spChg>
        <pc:spChg chg="mod">
          <ac:chgData name="Georgia Prasad" userId="S::georgia.prasad@nhm.ac.uk::abe1875c-3977-4acc-9611-c5d8a8a3041d" providerId="AD" clId="Web-{50BA0741-58B0-E015-599C-3C7F0DE1EBC1}" dt="2024-05-13T15:01:00.249" v="684" actId="1076"/>
          <ac:spMkLst>
            <pc:docMk/>
            <pc:sldMk cId="59085532" sldId="274"/>
            <ac:spMk id="3" creationId="{4A27C5FD-CFAB-2D23-C51E-9ADFB49DDF8C}"/>
          </ac:spMkLst>
        </pc:spChg>
        <pc:spChg chg="mod">
          <ac:chgData name="Georgia Prasad" userId="S::georgia.prasad@nhm.ac.uk::abe1875c-3977-4acc-9611-c5d8a8a3041d" providerId="AD" clId="Web-{50BA0741-58B0-E015-599C-3C7F0DE1EBC1}" dt="2024-05-13T15:01:06.656" v="685" actId="20577"/>
          <ac:spMkLst>
            <pc:docMk/>
            <pc:sldMk cId="59085532" sldId="274"/>
            <ac:spMk id="4" creationId="{125AB724-F214-94E5-1724-55C13D7679E7}"/>
          </ac:spMkLst>
        </pc:spChg>
      </pc:sldChg>
      <pc:sldChg chg="addSp modSp">
        <pc:chgData name="Georgia Prasad" userId="S::georgia.prasad@nhm.ac.uk::abe1875c-3977-4acc-9611-c5d8a8a3041d" providerId="AD" clId="Web-{50BA0741-58B0-E015-599C-3C7F0DE1EBC1}" dt="2024-05-13T15:03:39.973" v="702" actId="1076"/>
        <pc:sldMkLst>
          <pc:docMk/>
          <pc:sldMk cId="659077832" sldId="275"/>
        </pc:sldMkLst>
        <pc:spChg chg="mod">
          <ac:chgData name="Georgia Prasad" userId="S::georgia.prasad@nhm.ac.uk::abe1875c-3977-4acc-9611-c5d8a8a3041d" providerId="AD" clId="Web-{50BA0741-58B0-E015-599C-3C7F0DE1EBC1}" dt="2024-05-13T15:01:35.563" v="686" actId="20577"/>
          <ac:spMkLst>
            <pc:docMk/>
            <pc:sldMk cId="659077832" sldId="275"/>
            <ac:spMk id="2" creationId="{0509455F-1479-B759-0ABB-3F42C1A32DA3}"/>
          </ac:spMkLst>
        </pc:spChg>
        <pc:spChg chg="mod">
          <ac:chgData name="Georgia Prasad" userId="S::georgia.prasad@nhm.ac.uk::abe1875c-3977-4acc-9611-c5d8a8a3041d" providerId="AD" clId="Web-{50BA0741-58B0-E015-599C-3C7F0DE1EBC1}" dt="2024-05-13T15:02:27.721" v="689" actId="14100"/>
          <ac:spMkLst>
            <pc:docMk/>
            <pc:sldMk cId="659077832" sldId="275"/>
            <ac:spMk id="3" creationId="{4A27C5FD-CFAB-2D23-C51E-9ADFB49DDF8C}"/>
          </ac:spMkLst>
        </pc:spChg>
        <pc:cxnChg chg="add mod">
          <ac:chgData name="Georgia Prasad" userId="S::georgia.prasad@nhm.ac.uk::abe1875c-3977-4acc-9611-c5d8a8a3041d" providerId="AD" clId="Web-{50BA0741-58B0-E015-599C-3C7F0DE1EBC1}" dt="2024-05-13T15:03:17.613" v="696"/>
          <ac:cxnSpMkLst>
            <pc:docMk/>
            <pc:sldMk cId="659077832" sldId="275"/>
            <ac:cxnSpMk id="4" creationId="{B9145283-530B-7832-7E01-499CBD975CF0}"/>
          </ac:cxnSpMkLst>
        </pc:cxnChg>
        <pc:cxnChg chg="add mod">
          <ac:chgData name="Georgia Prasad" userId="S::georgia.prasad@nhm.ac.uk::abe1875c-3977-4acc-9611-c5d8a8a3041d" providerId="AD" clId="Web-{50BA0741-58B0-E015-599C-3C7F0DE1EBC1}" dt="2024-05-13T15:03:27.160" v="698" actId="1076"/>
          <ac:cxnSpMkLst>
            <pc:docMk/>
            <pc:sldMk cId="659077832" sldId="275"/>
            <ac:cxnSpMk id="5" creationId="{AAA7A6A0-2770-D882-9CAF-FE89FD47C7CF}"/>
          </ac:cxnSpMkLst>
        </pc:cxnChg>
        <pc:cxnChg chg="add mod">
          <ac:chgData name="Georgia Prasad" userId="S::georgia.prasad@nhm.ac.uk::abe1875c-3977-4acc-9611-c5d8a8a3041d" providerId="AD" clId="Web-{50BA0741-58B0-E015-599C-3C7F0DE1EBC1}" dt="2024-05-13T15:03:34.520" v="700" actId="1076"/>
          <ac:cxnSpMkLst>
            <pc:docMk/>
            <pc:sldMk cId="659077832" sldId="275"/>
            <ac:cxnSpMk id="6" creationId="{CB3AEC10-7985-9C2F-0AD3-54FF3833B9EA}"/>
          </ac:cxnSpMkLst>
        </pc:cxnChg>
        <pc:cxnChg chg="add mod">
          <ac:chgData name="Georgia Prasad" userId="S::georgia.prasad@nhm.ac.uk::abe1875c-3977-4acc-9611-c5d8a8a3041d" providerId="AD" clId="Web-{50BA0741-58B0-E015-599C-3C7F0DE1EBC1}" dt="2024-05-13T15:03:39.973" v="702" actId="1076"/>
          <ac:cxnSpMkLst>
            <pc:docMk/>
            <pc:sldMk cId="659077832" sldId="275"/>
            <ac:cxnSpMk id="7" creationId="{A3602FF8-3966-D2DB-AA7E-878BA54C925D}"/>
          </ac:cxnSpMkLst>
        </pc:cxnChg>
      </pc:sldChg>
      <pc:sldChg chg="modSp addCm delCm modNotes">
        <pc:chgData name="Georgia Prasad" userId="S::georgia.prasad@nhm.ac.uk::abe1875c-3977-4acc-9611-c5d8a8a3041d" providerId="AD" clId="Web-{50BA0741-58B0-E015-599C-3C7F0DE1EBC1}" dt="2024-05-13T16:22:04.059" v="2115"/>
        <pc:sldMkLst>
          <pc:docMk/>
          <pc:sldMk cId="712578181" sldId="276"/>
        </pc:sldMkLst>
        <pc:spChg chg="mod">
          <ac:chgData name="Georgia Prasad" userId="S::georgia.prasad@nhm.ac.uk::abe1875c-3977-4acc-9611-c5d8a8a3041d" providerId="AD" clId="Web-{50BA0741-58B0-E015-599C-3C7F0DE1EBC1}" dt="2024-05-13T14:31:40.121" v="308" actId="1076"/>
          <ac:spMkLst>
            <pc:docMk/>
            <pc:sldMk cId="712578181" sldId="276"/>
            <ac:spMk id="2" creationId="{A91BF53C-610B-7A46-E632-ED51C1FEE4EE}"/>
          </ac:spMkLst>
        </pc:spChg>
        <pc:extLst>
          <p:ext xmlns:p="http://schemas.openxmlformats.org/presentationml/2006/main" uri="{D6D511B9-2390-475A-947B-AFAB55BFBCF1}">
            <pc226:cmChg xmlns:pc226="http://schemas.microsoft.com/office/powerpoint/2022/06/main/command" chg="del">
              <pc226:chgData name="Georgia Prasad" userId="S::georgia.prasad@nhm.ac.uk::abe1875c-3977-4acc-9611-c5d8a8a3041d" providerId="AD" clId="Web-{50BA0741-58B0-E015-599C-3C7F0DE1EBC1}" dt="2024-05-13T14:29:07.695" v="287"/>
              <pc2:cmMkLst xmlns:pc2="http://schemas.microsoft.com/office/powerpoint/2019/9/main/command">
                <pc:docMk/>
                <pc:sldMk cId="712578181" sldId="276"/>
                <pc2:cmMk id="{06C90345-F43A-4E2C-A8F8-FA0EF9448C88}"/>
              </pc2:cmMkLst>
            </pc226:cmChg>
            <pc226:cmChg xmlns:pc226="http://schemas.microsoft.com/office/powerpoint/2022/06/main/command" chg="add">
              <pc226:chgData name="Georgia Prasad" userId="S::georgia.prasad@nhm.ac.uk::abe1875c-3977-4acc-9611-c5d8a8a3041d" providerId="AD" clId="Web-{50BA0741-58B0-E015-599C-3C7F0DE1EBC1}" dt="2024-05-13T16:22:04.059" v="2115"/>
              <pc2:cmMkLst xmlns:pc2="http://schemas.microsoft.com/office/powerpoint/2019/9/main/command">
                <pc:docMk/>
                <pc:sldMk cId="712578181" sldId="276"/>
                <pc2:cmMk id="{D24D4DD0-DB80-437A-9654-FF11546D5B2D}"/>
              </pc2:cmMkLst>
            </pc226:cmChg>
          </p:ext>
        </pc:extLst>
      </pc:sldChg>
      <pc:sldChg chg="addSp delSp modSp add replId addCm modNotes">
        <pc:chgData name="Georgia Prasad" userId="S::georgia.prasad@nhm.ac.uk::abe1875c-3977-4acc-9611-c5d8a8a3041d" providerId="AD" clId="Web-{50BA0741-58B0-E015-599C-3C7F0DE1EBC1}" dt="2024-05-13T16:25:52.550" v="2117"/>
        <pc:sldMkLst>
          <pc:docMk/>
          <pc:sldMk cId="3598548179" sldId="277"/>
        </pc:sldMkLst>
        <pc:spChg chg="mod">
          <ac:chgData name="Georgia Prasad" userId="S::georgia.prasad@nhm.ac.uk::abe1875c-3977-4acc-9611-c5d8a8a3041d" providerId="AD" clId="Web-{50BA0741-58B0-E015-599C-3C7F0DE1EBC1}" dt="2024-05-13T16:16:21.362" v="2090" actId="14100"/>
          <ac:spMkLst>
            <pc:docMk/>
            <pc:sldMk cId="3598548179" sldId="277"/>
            <ac:spMk id="2" creationId="{A91BF53C-610B-7A46-E632-ED51C1FEE4EE}"/>
          </ac:spMkLst>
        </pc:spChg>
        <pc:spChg chg="mod">
          <ac:chgData name="Georgia Prasad" userId="S::georgia.prasad@nhm.ac.uk::abe1875c-3977-4acc-9611-c5d8a8a3041d" providerId="AD" clId="Web-{50BA0741-58B0-E015-599C-3C7F0DE1EBC1}" dt="2024-05-13T16:16:52.378" v="2109" actId="20577"/>
          <ac:spMkLst>
            <pc:docMk/>
            <pc:sldMk cId="3598548179" sldId="277"/>
            <ac:spMk id="4" creationId="{385D2DD3-48C3-9A07-6AD1-5199F3F11FCD}"/>
          </ac:spMkLst>
        </pc:spChg>
        <pc:spChg chg="add del mod">
          <ac:chgData name="Georgia Prasad" userId="S::georgia.prasad@nhm.ac.uk::abe1875c-3977-4acc-9611-c5d8a8a3041d" providerId="AD" clId="Web-{50BA0741-58B0-E015-599C-3C7F0DE1EBC1}" dt="2024-05-13T16:16:08.190" v="2087"/>
          <ac:spMkLst>
            <pc:docMk/>
            <pc:sldMk cId="3598548179" sldId="277"/>
            <ac:spMk id="5" creationId="{25899583-9124-B411-FD2D-5A3A1BEC64E7}"/>
          </ac:spMkLst>
        </pc:spChg>
        <pc:picChg chg="del">
          <ac:chgData name="Georgia Prasad" userId="S::georgia.prasad@nhm.ac.uk::abe1875c-3977-4acc-9611-c5d8a8a3041d" providerId="AD" clId="Web-{50BA0741-58B0-E015-599C-3C7F0DE1EBC1}" dt="2024-05-13T16:14:19.812" v="2074"/>
          <ac:picMkLst>
            <pc:docMk/>
            <pc:sldMk cId="3598548179" sldId="277"/>
            <ac:picMk id="6" creationId="{2C00AAA8-D21D-5C21-6CCB-A83E5A4B98FD}"/>
          </ac:picMkLst>
        </pc:picChg>
        <pc:picChg chg="mod">
          <ac:chgData name="Georgia Prasad" userId="S::georgia.prasad@nhm.ac.uk::abe1875c-3977-4acc-9611-c5d8a8a3041d" providerId="AD" clId="Web-{50BA0741-58B0-E015-599C-3C7F0DE1EBC1}" dt="2024-05-13T16:16:18.409" v="2089" actId="1076"/>
          <ac:picMkLst>
            <pc:docMk/>
            <pc:sldMk cId="3598548179" sldId="277"/>
            <ac:picMk id="7" creationId="{E11D4E59-CBF2-1801-AB3C-FBECD6CA828D}"/>
          </ac:picMkLst>
        </pc:picChg>
        <pc:picChg chg="del">
          <ac:chgData name="Georgia Prasad" userId="S::georgia.prasad@nhm.ac.uk::abe1875c-3977-4acc-9611-c5d8a8a3041d" providerId="AD" clId="Web-{50BA0741-58B0-E015-599C-3C7F0DE1EBC1}" dt="2024-05-13T16:14:20.530" v="2075"/>
          <ac:picMkLst>
            <pc:docMk/>
            <pc:sldMk cId="3598548179" sldId="277"/>
            <ac:picMk id="8" creationId="{11789D63-127C-61D5-F512-59432D4280D5}"/>
          </ac:picMkLst>
        </pc:picChg>
        <pc:picChg chg="del">
          <ac:chgData name="Georgia Prasad" userId="S::georgia.prasad@nhm.ac.uk::abe1875c-3977-4acc-9611-c5d8a8a3041d" providerId="AD" clId="Web-{50BA0741-58B0-E015-599C-3C7F0DE1EBC1}" dt="2024-05-13T16:14:18.905" v="2073"/>
          <ac:picMkLst>
            <pc:docMk/>
            <pc:sldMk cId="3598548179" sldId="277"/>
            <ac:picMk id="9" creationId="{9538275E-AEF3-36BD-F156-8F9C7AC4B3EA}"/>
          </ac:picMkLst>
        </pc:picChg>
        <pc:extLst>
          <p:ext xmlns:p="http://schemas.openxmlformats.org/presentationml/2006/main" uri="{D6D511B9-2390-475A-947B-AFAB55BFBCF1}">
            <pc226:cmChg xmlns:pc226="http://schemas.microsoft.com/office/powerpoint/2022/06/main/command" chg="add">
              <pc226:chgData name="Georgia Prasad" userId="S::georgia.prasad@nhm.ac.uk::abe1875c-3977-4acc-9611-c5d8a8a3041d" providerId="AD" clId="Web-{50BA0741-58B0-E015-599C-3C7F0DE1EBC1}" dt="2024-05-13T16:25:52.550" v="2117"/>
              <pc2:cmMkLst xmlns:pc2="http://schemas.microsoft.com/office/powerpoint/2019/9/main/command">
                <pc:docMk/>
                <pc:sldMk cId="3598548179" sldId="277"/>
                <pc2:cmMk id="{376B0760-C738-4859-A1DE-195A5E115162}"/>
              </pc2:cmMkLst>
            </pc226:cmChg>
          </p:ext>
        </pc:extLst>
      </pc:sldChg>
    </pc:docChg>
  </pc:docChgLst>
  <pc:docChgLst>
    <pc:chgData name="Victoria Burton" userId="S::v.burton@nhm.ac.uk::8d433e91-4f94-4a72-9b6d-4acffa69805e" providerId="AD" clId="Web-{087757FC-FF24-86A3-8B44-251344EA5954}"/>
    <pc:docChg chg="modSld">
      <pc:chgData name="Victoria Burton" userId="S::v.burton@nhm.ac.uk::8d433e91-4f94-4a72-9b6d-4acffa69805e" providerId="AD" clId="Web-{087757FC-FF24-86A3-8B44-251344EA5954}" dt="2023-12-11T13:29:28.438" v="45" actId="20577"/>
      <pc:docMkLst>
        <pc:docMk/>
      </pc:docMkLst>
      <pc:sldChg chg="modSp">
        <pc:chgData name="Victoria Burton" userId="S::v.burton@nhm.ac.uk::8d433e91-4f94-4a72-9b6d-4acffa69805e" providerId="AD" clId="Web-{087757FC-FF24-86A3-8B44-251344EA5954}" dt="2023-12-11T13:29:28.438" v="45" actId="20577"/>
        <pc:sldMkLst>
          <pc:docMk/>
          <pc:sldMk cId="59085532" sldId="274"/>
        </pc:sldMkLst>
        <pc:spChg chg="mod">
          <ac:chgData name="Victoria Burton" userId="S::v.burton@nhm.ac.uk::8d433e91-4f94-4a72-9b6d-4acffa69805e" providerId="AD" clId="Web-{087757FC-FF24-86A3-8B44-251344EA5954}" dt="2023-12-11T13:29:28.438" v="45" actId="20577"/>
          <ac:spMkLst>
            <pc:docMk/>
            <pc:sldMk cId="59085532" sldId="274"/>
            <ac:spMk id="4" creationId="{125AB724-F214-94E5-1724-55C13D7679E7}"/>
          </ac:spMkLst>
        </pc:spChg>
      </pc:sldChg>
    </pc:docChg>
  </pc:docChgLst>
  <pc:docChgLst>
    <pc:chgData name="Amy Strachan" userId="S::amy.strachan@nhm.ac.uk::296be357-b93d-4c58-a11b-dfaeda003288" providerId="AD" clId="Web-{34CDFE53-C2CB-6C5A-B3A6-09A17CB18E94}"/>
    <pc:docChg chg="modSld">
      <pc:chgData name="Amy Strachan" userId="S::amy.strachan@nhm.ac.uk::296be357-b93d-4c58-a11b-dfaeda003288" providerId="AD" clId="Web-{34CDFE53-C2CB-6C5A-B3A6-09A17CB18E94}" dt="2023-11-16T14:50:15.417" v="153" actId="20577"/>
      <pc:docMkLst>
        <pc:docMk/>
      </pc:docMkLst>
      <pc:sldChg chg="modSp modNotes">
        <pc:chgData name="Amy Strachan" userId="S::amy.strachan@nhm.ac.uk::296be357-b93d-4c58-a11b-dfaeda003288" providerId="AD" clId="Web-{34CDFE53-C2CB-6C5A-B3A6-09A17CB18E94}" dt="2023-11-16T14:50:15.417" v="153" actId="20577"/>
        <pc:sldMkLst>
          <pc:docMk/>
          <pc:sldMk cId="1351884427" sldId="271"/>
        </pc:sldMkLst>
        <pc:spChg chg="mod">
          <ac:chgData name="Amy Strachan" userId="S::amy.strachan@nhm.ac.uk::296be357-b93d-4c58-a11b-dfaeda003288" providerId="AD" clId="Web-{34CDFE53-C2CB-6C5A-B3A6-09A17CB18E94}" dt="2023-11-16T14:50:15.417" v="153" actId="20577"/>
          <ac:spMkLst>
            <pc:docMk/>
            <pc:sldMk cId="1351884427" sldId="271"/>
            <ac:spMk id="2" creationId="{A91BF53C-610B-7A46-E632-ED51C1FEE4EE}"/>
          </ac:spMkLst>
        </pc:spChg>
      </pc:sldChg>
      <pc:sldChg chg="modNotes">
        <pc:chgData name="Amy Strachan" userId="S::amy.strachan@nhm.ac.uk::296be357-b93d-4c58-a11b-dfaeda003288" providerId="AD" clId="Web-{34CDFE53-C2CB-6C5A-B3A6-09A17CB18E94}" dt="2023-11-16T14:14:54.418" v="95"/>
        <pc:sldMkLst>
          <pc:docMk/>
          <pc:sldMk cId="707896369" sldId="272"/>
        </pc:sldMkLst>
      </pc:sldChg>
      <pc:sldChg chg="modSp">
        <pc:chgData name="Amy Strachan" userId="S::amy.strachan@nhm.ac.uk::296be357-b93d-4c58-a11b-dfaeda003288" providerId="AD" clId="Web-{34CDFE53-C2CB-6C5A-B3A6-09A17CB18E94}" dt="2023-11-16T13:48:00.200" v="1" actId="14100"/>
        <pc:sldMkLst>
          <pc:docMk/>
          <pc:sldMk cId="1676136564" sldId="273"/>
        </pc:sldMkLst>
        <pc:spChg chg="mod">
          <ac:chgData name="Amy Strachan" userId="S::amy.strachan@nhm.ac.uk::296be357-b93d-4c58-a11b-dfaeda003288" providerId="AD" clId="Web-{34CDFE53-C2CB-6C5A-B3A6-09A17CB18E94}" dt="2023-11-16T13:48:00.200" v="1" actId="14100"/>
          <ac:spMkLst>
            <pc:docMk/>
            <pc:sldMk cId="1676136564" sldId="273"/>
            <ac:spMk id="7" creationId="{2A7A7E1E-6D70-4A93-2C59-59BC4BBDB9C4}"/>
          </ac:spMkLst>
        </pc:spChg>
      </pc:sldChg>
    </pc:docChg>
  </pc:docChgLst>
  <pc:docChgLst>
    <pc:chgData name="Georgia Prasad" userId="S::georgia.prasad@nhm.ac.uk::abe1875c-3977-4acc-9611-c5d8a8a3041d" providerId="AD" clId="Web-{06132BC3-4559-7FF1-21CE-2C63BF6EB81F}"/>
    <pc:docChg chg="modSld">
      <pc:chgData name="Georgia Prasad" userId="S::georgia.prasad@nhm.ac.uk::abe1875c-3977-4acc-9611-c5d8a8a3041d" providerId="AD" clId="Web-{06132BC3-4559-7FF1-21CE-2C63BF6EB81F}" dt="2024-05-08T12:32:30.521" v="9" actId="20577"/>
      <pc:docMkLst>
        <pc:docMk/>
      </pc:docMkLst>
      <pc:sldChg chg="modSp modCm">
        <pc:chgData name="Georgia Prasad" userId="S::georgia.prasad@nhm.ac.uk::abe1875c-3977-4acc-9611-c5d8a8a3041d" providerId="AD" clId="Web-{06132BC3-4559-7FF1-21CE-2C63BF6EB81F}" dt="2024-05-08T12:32:30.521" v="9" actId="20577"/>
        <pc:sldMkLst>
          <pc:docMk/>
          <pc:sldMk cId="2676211375" sldId="259"/>
        </pc:sldMkLst>
        <pc:spChg chg="mod">
          <ac:chgData name="Georgia Prasad" userId="S::georgia.prasad@nhm.ac.uk::abe1875c-3977-4acc-9611-c5d8a8a3041d" providerId="AD" clId="Web-{06132BC3-4559-7FF1-21CE-2C63BF6EB81F}" dt="2024-05-08T12:32:30.521" v="9" actId="20577"/>
          <ac:spMkLst>
            <pc:docMk/>
            <pc:sldMk cId="2676211375" sldId="259"/>
            <ac:spMk id="3" creationId="{41C64670-0CA1-1B53-F35F-8CFC743E5C35}"/>
          </ac:spMkLst>
        </pc:spChg>
        <pc:spChg chg="mod">
          <ac:chgData name="Georgia Prasad" userId="S::georgia.prasad@nhm.ac.uk::abe1875c-3977-4acc-9611-c5d8a8a3041d" providerId="AD" clId="Web-{06132BC3-4559-7FF1-21CE-2C63BF6EB81F}" dt="2024-05-08T12:32:28.130" v="8" actId="20577"/>
          <ac:spMkLst>
            <pc:docMk/>
            <pc:sldMk cId="2676211375" sldId="259"/>
            <ac:spMk id="6" creationId="{9C3DFA88-6B19-C1D9-9A2B-CD3361C08E68}"/>
          </ac:spMkLst>
        </pc:spChg>
        <pc:spChg chg="mod">
          <ac:chgData name="Georgia Prasad" userId="S::georgia.prasad@nhm.ac.uk::abe1875c-3977-4acc-9611-c5d8a8a3041d" providerId="AD" clId="Web-{06132BC3-4559-7FF1-21CE-2C63BF6EB81F}" dt="2024-05-08T12:31:49.145" v="7" actId="20577"/>
          <ac:spMkLst>
            <pc:docMk/>
            <pc:sldMk cId="2676211375" sldId="259"/>
            <ac:spMk id="8" creationId="{49937D59-AE64-84E8-ABE4-1F51D5413E7F}"/>
          </ac:spMkLst>
        </pc:spChg>
        <pc:spChg chg="mod">
          <ac:chgData name="Georgia Prasad" userId="S::georgia.prasad@nhm.ac.uk::abe1875c-3977-4acc-9611-c5d8a8a3041d" providerId="AD" clId="Web-{06132BC3-4559-7FF1-21CE-2C63BF6EB81F}" dt="2024-05-08T12:31:46.520" v="6" actId="20577"/>
          <ac:spMkLst>
            <pc:docMk/>
            <pc:sldMk cId="2676211375" sldId="259"/>
            <ac:spMk id="9" creationId="{4BC7D913-84CF-BC29-BD0D-DFCA1ADBE28B}"/>
          </ac:spMkLst>
        </pc:spChg>
        <pc:spChg chg="mod">
          <ac:chgData name="Georgia Prasad" userId="S::georgia.prasad@nhm.ac.uk::abe1875c-3977-4acc-9611-c5d8a8a3041d" providerId="AD" clId="Web-{06132BC3-4559-7FF1-21CE-2C63BF6EB81F}" dt="2024-05-08T12:31:43.645" v="5" actId="20577"/>
          <ac:spMkLst>
            <pc:docMk/>
            <pc:sldMk cId="2676211375" sldId="259"/>
            <ac:spMk id="10" creationId="{532C2CC1-EBA0-0761-37F9-808AA8F19D04}"/>
          </ac:spMkLst>
        </pc:spChg>
        <pc:extLst>
          <p:ext xmlns:p="http://schemas.openxmlformats.org/presentationml/2006/main" uri="{D6D511B9-2390-475A-947B-AFAB55BFBCF1}">
            <pc226:cmChg xmlns:pc226="http://schemas.microsoft.com/office/powerpoint/2022/06/main/command" chg="mod">
              <pc226:chgData name="Georgia Prasad" userId="S::georgia.prasad@nhm.ac.uk::abe1875c-3977-4acc-9611-c5d8a8a3041d" providerId="AD" clId="Web-{06132BC3-4559-7FF1-21CE-2C63BF6EB81F}" dt="2024-05-08T12:31:43.645" v="5" actId="20577"/>
              <pc2:cmMkLst xmlns:pc2="http://schemas.microsoft.com/office/powerpoint/2019/9/main/command">
                <pc:docMk/>
                <pc:sldMk cId="2676211375" sldId="259"/>
                <pc2:cmMk id="{9C19E53A-54EA-4FC9-8349-AC1FFE11F850}"/>
              </pc2:cmMkLst>
            </pc226:cmChg>
          </p:ext>
        </pc:extLst>
      </pc:sldChg>
    </pc:docChg>
  </pc:docChgLst>
  <pc:docChgLst>
    <pc:chgData name="Georgia Prasad" userId="S::georgia.prasad@nhm.ac.uk::abe1875c-3977-4acc-9611-c5d8a8a3041d" providerId="AD" clId="Web-{E249AAEC-BD6F-5F72-B2B7-D2CF5C85C28C}"/>
    <pc:docChg chg="">
      <pc:chgData name="Georgia Prasad" userId="S::georgia.prasad@nhm.ac.uk::abe1875c-3977-4acc-9611-c5d8a8a3041d" providerId="AD" clId="Web-{E249AAEC-BD6F-5F72-B2B7-D2CF5C85C28C}" dt="2024-05-08T12:35:50.492" v="0"/>
      <pc:docMkLst>
        <pc:docMk/>
      </pc:docMkLst>
      <pc:sldChg chg="addCm">
        <pc:chgData name="Georgia Prasad" userId="S::georgia.prasad@nhm.ac.uk::abe1875c-3977-4acc-9611-c5d8a8a3041d" providerId="AD" clId="Web-{E249AAEC-BD6F-5F72-B2B7-D2CF5C85C28C}" dt="2024-05-08T12:35:50.492" v="0"/>
        <pc:sldMkLst>
          <pc:docMk/>
          <pc:sldMk cId="1351884427" sldId="271"/>
        </pc:sldMkLst>
        <pc:extLst>
          <p:ext xmlns:p="http://schemas.openxmlformats.org/presentationml/2006/main" uri="{D6D511B9-2390-475A-947B-AFAB55BFBCF1}">
            <pc226:cmChg xmlns:pc226="http://schemas.microsoft.com/office/powerpoint/2022/06/main/command" chg="add">
              <pc226:chgData name="Georgia Prasad" userId="S::georgia.prasad@nhm.ac.uk::abe1875c-3977-4acc-9611-c5d8a8a3041d" providerId="AD" clId="Web-{E249AAEC-BD6F-5F72-B2B7-D2CF5C85C28C}" dt="2024-05-08T12:35:50.492" v="0"/>
              <pc2:cmMkLst xmlns:pc2="http://schemas.microsoft.com/office/powerpoint/2019/9/main/command">
                <pc:docMk/>
                <pc:sldMk cId="1351884427" sldId="271"/>
                <pc2:cmMk id="{42757325-7DF0-4D50-9F9B-5ADCA65CEB21}"/>
              </pc2:cmMkLst>
            </pc226:cmChg>
          </p:ext>
        </pc:extLst>
      </pc:sldChg>
    </pc:docChg>
  </pc:docChgLst>
  <pc:docChgLst>
    <pc:chgData name="Victoria Burton" userId="S::v.burton@nhm.ac.uk::8d433e91-4f94-4a72-9b6d-4acffa69805e" providerId="AD" clId="Web-{B8B393C9-5ABD-A1DD-3BBF-E840F59DD679}"/>
    <pc:docChg chg="mod modSld">
      <pc:chgData name="Victoria Burton" userId="S::v.burton@nhm.ac.uk::8d433e91-4f94-4a72-9b6d-4acffa69805e" providerId="AD" clId="Web-{B8B393C9-5ABD-A1DD-3BBF-E840F59DD679}" dt="2023-11-23T10:17:12.598" v="17" actId="20577"/>
      <pc:docMkLst>
        <pc:docMk/>
      </pc:docMkLst>
      <pc:sldChg chg="modSp addCm">
        <pc:chgData name="Victoria Burton" userId="S::v.burton@nhm.ac.uk::8d433e91-4f94-4a72-9b6d-4acffa69805e" providerId="AD" clId="Web-{B8B393C9-5ABD-A1DD-3BBF-E840F59DD679}" dt="2023-11-23T09:56:32.104" v="9"/>
        <pc:sldMkLst>
          <pc:docMk/>
          <pc:sldMk cId="1676136564" sldId="273"/>
        </pc:sldMkLst>
        <pc:spChg chg="mod">
          <ac:chgData name="Victoria Burton" userId="S::v.burton@nhm.ac.uk::8d433e91-4f94-4a72-9b6d-4acffa69805e" providerId="AD" clId="Web-{B8B393C9-5ABD-A1DD-3BBF-E840F59DD679}" dt="2023-11-23T09:56:14.853" v="7" actId="20577"/>
          <ac:spMkLst>
            <pc:docMk/>
            <pc:sldMk cId="1676136564" sldId="273"/>
            <ac:spMk id="2" creationId="{EEBFCEA4-D149-77D7-1DA5-8D3859D62FB6}"/>
          </ac:spMkLst>
        </pc:spChg>
        <pc:extLst>
          <p:ext xmlns:p="http://schemas.openxmlformats.org/presentationml/2006/main" uri="{D6D511B9-2390-475A-947B-AFAB55BFBCF1}">
            <pc226:cmChg xmlns:pc226="http://schemas.microsoft.com/office/powerpoint/2022/06/main/command" chg="add">
              <pc226:chgData name="Victoria Burton" userId="S::v.burton@nhm.ac.uk::8d433e91-4f94-4a72-9b6d-4acffa69805e" providerId="AD" clId="Web-{B8B393C9-5ABD-A1DD-3BBF-E840F59DD679}" dt="2023-11-23T09:56:32.104" v="9"/>
              <pc2:cmMkLst xmlns:pc2="http://schemas.microsoft.com/office/powerpoint/2019/9/main/command">
                <pc:docMk/>
                <pc:sldMk cId="1676136564" sldId="273"/>
                <pc2:cmMk id="{1AD076E8-B5B5-46F2-BB5D-8AABC2460B3B}"/>
              </pc2:cmMkLst>
            </pc226:cmChg>
          </p:ext>
        </pc:extLst>
      </pc:sldChg>
      <pc:sldChg chg="modSp">
        <pc:chgData name="Victoria Burton" userId="S::v.burton@nhm.ac.uk::8d433e91-4f94-4a72-9b6d-4acffa69805e" providerId="AD" clId="Web-{B8B393C9-5ABD-A1DD-3BBF-E840F59DD679}" dt="2023-11-23T10:17:12.598" v="17" actId="20577"/>
        <pc:sldMkLst>
          <pc:docMk/>
          <pc:sldMk cId="59085532" sldId="274"/>
        </pc:sldMkLst>
        <pc:spChg chg="mod">
          <ac:chgData name="Victoria Burton" userId="S::v.burton@nhm.ac.uk::8d433e91-4f94-4a72-9b6d-4acffa69805e" providerId="AD" clId="Web-{B8B393C9-5ABD-A1DD-3BBF-E840F59DD679}" dt="2023-11-23T10:17:12.598" v="17" actId="20577"/>
          <ac:spMkLst>
            <pc:docMk/>
            <pc:sldMk cId="59085532" sldId="274"/>
            <ac:spMk id="4" creationId="{125AB724-F214-94E5-1724-55C13D7679E7}"/>
          </ac:spMkLst>
        </pc:spChg>
      </pc:sldChg>
    </pc:docChg>
  </pc:docChgLst>
  <pc:docChgLst>
    <pc:chgData name="Amy Strachan" userId="S::amy.strachan@nhm.ac.uk::296be357-b93d-4c58-a11b-dfaeda003288" providerId="AD" clId="Web-{EF2568C5-2BCE-497C-DC5B-1957972F3681}"/>
    <pc:docChg chg="modSld">
      <pc:chgData name="Amy Strachan" userId="S::amy.strachan@nhm.ac.uk::296be357-b93d-4c58-a11b-dfaeda003288" providerId="AD" clId="Web-{EF2568C5-2BCE-497C-DC5B-1957972F3681}" dt="2023-11-10T10:01:21.478" v="2"/>
      <pc:docMkLst>
        <pc:docMk/>
      </pc:docMkLst>
      <pc:sldChg chg="modNotes">
        <pc:chgData name="Amy Strachan" userId="S::amy.strachan@nhm.ac.uk::296be357-b93d-4c58-a11b-dfaeda003288" providerId="AD" clId="Web-{EF2568C5-2BCE-497C-DC5B-1957972F3681}" dt="2023-11-10T10:01:21.478" v="2"/>
        <pc:sldMkLst>
          <pc:docMk/>
          <pc:sldMk cId="1676136564" sldId="273"/>
        </pc:sldMkLst>
      </pc:sldChg>
    </pc:docChg>
  </pc:docChgLst>
  <pc:docChgLst>
    <pc:chgData name="Georgia Prasad" userId="S::georgia.prasad@nhm.ac.uk::abe1875c-3977-4acc-9611-c5d8a8a3041d" providerId="AD" clId="Web-{F1CB3B22-CC6D-B985-7D47-0B93BAA00615}"/>
    <pc:docChg chg="modSld">
      <pc:chgData name="Georgia Prasad" userId="S::georgia.prasad@nhm.ac.uk::abe1875c-3977-4acc-9611-c5d8a8a3041d" providerId="AD" clId="Web-{F1CB3B22-CC6D-B985-7D47-0B93BAA00615}" dt="2024-05-21T10:52:51.084" v="167" actId="1076"/>
      <pc:docMkLst>
        <pc:docMk/>
      </pc:docMkLst>
      <pc:sldChg chg="addSp modSp">
        <pc:chgData name="Georgia Prasad" userId="S::georgia.prasad@nhm.ac.uk::abe1875c-3977-4acc-9611-c5d8a8a3041d" providerId="AD" clId="Web-{F1CB3B22-CC6D-B985-7D47-0B93BAA00615}" dt="2024-05-21T10:52:20.832" v="159" actId="1076"/>
        <pc:sldMkLst>
          <pc:docMk/>
          <pc:sldMk cId="2676211375" sldId="259"/>
        </pc:sldMkLst>
        <pc:picChg chg="add mod">
          <ac:chgData name="Georgia Prasad" userId="S::georgia.prasad@nhm.ac.uk::abe1875c-3977-4acc-9611-c5d8a8a3041d" providerId="AD" clId="Web-{F1CB3B22-CC6D-B985-7D47-0B93BAA00615}" dt="2024-05-21T10:52:20.832" v="159" actId="1076"/>
          <ac:picMkLst>
            <pc:docMk/>
            <pc:sldMk cId="2676211375" sldId="259"/>
            <ac:picMk id="5" creationId="{66A151F0-473A-D2AE-4043-D765E2336FA0}"/>
          </ac:picMkLst>
        </pc:picChg>
      </pc:sldChg>
      <pc:sldChg chg="modSp delCm">
        <pc:chgData name="Georgia Prasad" userId="S::georgia.prasad@nhm.ac.uk::abe1875c-3977-4acc-9611-c5d8a8a3041d" providerId="AD" clId="Web-{F1CB3B22-CC6D-B985-7D47-0B93BAA00615}" dt="2024-05-21T10:52:51.084" v="167" actId="1076"/>
        <pc:sldMkLst>
          <pc:docMk/>
          <pc:sldMk cId="1699333851" sldId="260"/>
        </pc:sldMkLst>
        <pc:picChg chg="mod">
          <ac:chgData name="Georgia Prasad" userId="S::georgia.prasad@nhm.ac.uk::abe1875c-3977-4acc-9611-c5d8a8a3041d" providerId="AD" clId="Web-{F1CB3B22-CC6D-B985-7D47-0B93BAA00615}" dt="2024-05-21T10:52:41.646" v="163" actId="1076"/>
          <ac:picMkLst>
            <pc:docMk/>
            <pc:sldMk cId="1699333851" sldId="260"/>
            <ac:picMk id="12" creationId="{5F57E675-98AA-45B9-8BF0-8471428FAB1E}"/>
          </ac:picMkLst>
        </pc:picChg>
        <pc:picChg chg="mod">
          <ac:chgData name="Georgia Prasad" userId="S::georgia.prasad@nhm.ac.uk::abe1875c-3977-4acc-9611-c5d8a8a3041d" providerId="AD" clId="Web-{F1CB3B22-CC6D-B985-7D47-0B93BAA00615}" dt="2024-05-21T10:52:39.896" v="162" actId="1076"/>
          <ac:picMkLst>
            <pc:docMk/>
            <pc:sldMk cId="1699333851" sldId="260"/>
            <ac:picMk id="13" creationId="{D36023CC-D523-4F51-741E-AE9754620C0B}"/>
          </ac:picMkLst>
        </pc:picChg>
        <pc:picChg chg="mod">
          <ac:chgData name="Georgia Prasad" userId="S::georgia.prasad@nhm.ac.uk::abe1875c-3977-4acc-9611-c5d8a8a3041d" providerId="AD" clId="Web-{F1CB3B22-CC6D-B985-7D47-0B93BAA00615}" dt="2024-05-21T10:52:51.084" v="167" actId="1076"/>
          <ac:picMkLst>
            <pc:docMk/>
            <pc:sldMk cId="1699333851" sldId="260"/>
            <ac:picMk id="15" creationId="{771497C4-FDB5-D35F-3CF1-733C91168508}"/>
          </ac:picMkLst>
        </pc:picChg>
        <pc:picChg chg="mod">
          <ac:chgData name="Georgia Prasad" userId="S::georgia.prasad@nhm.ac.uk::abe1875c-3977-4acc-9611-c5d8a8a3041d" providerId="AD" clId="Web-{F1CB3B22-CC6D-B985-7D47-0B93BAA00615}" dt="2024-05-21T10:52:46.756" v="165" actId="1076"/>
          <ac:picMkLst>
            <pc:docMk/>
            <pc:sldMk cId="1699333851" sldId="260"/>
            <ac:picMk id="16" creationId="{B9A9CC9A-5BF1-7D81-2E52-BE57CA28959B}"/>
          </ac:picMkLst>
        </pc:picChg>
        <pc:extLst>
          <p:ext xmlns:p="http://schemas.openxmlformats.org/presentationml/2006/main" uri="{D6D511B9-2390-475A-947B-AFAB55BFBCF1}">
            <pc226:cmChg xmlns:pc226="http://schemas.microsoft.com/office/powerpoint/2022/06/main/command" chg="del">
              <pc226:chgData name="Georgia Prasad" userId="S::georgia.prasad@nhm.ac.uk::abe1875c-3977-4acc-9611-c5d8a8a3041d" providerId="AD" clId="Web-{F1CB3B22-CC6D-B985-7D47-0B93BAA00615}" dt="2024-05-21T08:45:59.504" v="15"/>
              <pc2:cmMkLst xmlns:pc2="http://schemas.microsoft.com/office/powerpoint/2019/9/main/command">
                <pc:docMk/>
                <pc:sldMk cId="1699333851" sldId="260"/>
                <pc2:cmMk id="{77EE636D-5549-4EBB-89B0-D5EE908A8CEA}"/>
              </pc2:cmMkLst>
            </pc226:cmChg>
          </p:ext>
        </pc:extLst>
      </pc:sldChg>
      <pc:sldChg chg="delSp modSp">
        <pc:chgData name="Georgia Prasad" userId="S::georgia.prasad@nhm.ac.uk::abe1875c-3977-4acc-9611-c5d8a8a3041d" providerId="AD" clId="Web-{F1CB3B22-CC6D-B985-7D47-0B93BAA00615}" dt="2024-05-21T10:52:33.880" v="161"/>
        <pc:sldMkLst>
          <pc:docMk/>
          <pc:sldMk cId="1351884427" sldId="271"/>
        </pc:sldMkLst>
        <pc:picChg chg="del mod">
          <ac:chgData name="Georgia Prasad" userId="S::georgia.prasad@nhm.ac.uk::abe1875c-3977-4acc-9611-c5d8a8a3041d" providerId="AD" clId="Web-{F1CB3B22-CC6D-B985-7D47-0B93BAA00615}" dt="2024-05-21T10:52:33.880" v="161"/>
          <ac:picMkLst>
            <pc:docMk/>
            <pc:sldMk cId="1351884427" sldId="271"/>
            <ac:picMk id="7" creationId="{E11D4E59-CBF2-1801-AB3C-FBECD6CA828D}"/>
          </ac:picMkLst>
        </pc:picChg>
      </pc:sldChg>
      <pc:sldChg chg="modSp modNotes">
        <pc:chgData name="Georgia Prasad" userId="S::georgia.prasad@nhm.ac.uk::abe1875c-3977-4acc-9611-c5d8a8a3041d" providerId="AD" clId="Web-{F1CB3B22-CC6D-B985-7D47-0B93BAA00615}" dt="2024-05-21T10:50:35.935" v="151"/>
        <pc:sldMkLst>
          <pc:docMk/>
          <pc:sldMk cId="59085532" sldId="274"/>
        </pc:sldMkLst>
        <pc:spChg chg="mod">
          <ac:chgData name="Georgia Prasad" userId="S::georgia.prasad@nhm.ac.uk::abe1875c-3977-4acc-9611-c5d8a8a3041d" providerId="AD" clId="Web-{F1CB3B22-CC6D-B985-7D47-0B93BAA00615}" dt="2024-05-21T08:52:29.950" v="132" actId="20577"/>
          <ac:spMkLst>
            <pc:docMk/>
            <pc:sldMk cId="59085532" sldId="274"/>
            <ac:spMk id="4" creationId="{125AB724-F214-94E5-1724-55C13D7679E7}"/>
          </ac:spMkLst>
        </pc:spChg>
      </pc:sldChg>
      <pc:sldChg chg="addSp modSp">
        <pc:chgData name="Georgia Prasad" userId="S::georgia.prasad@nhm.ac.uk::abe1875c-3977-4acc-9611-c5d8a8a3041d" providerId="AD" clId="Web-{F1CB3B22-CC6D-B985-7D47-0B93BAA00615}" dt="2024-05-21T10:51:04.655" v="153" actId="1076"/>
        <pc:sldMkLst>
          <pc:docMk/>
          <pc:sldMk cId="659077832" sldId="275"/>
        </pc:sldMkLst>
        <pc:cxnChg chg="add mod">
          <ac:chgData name="Georgia Prasad" userId="S::georgia.prasad@nhm.ac.uk::abe1875c-3977-4acc-9611-c5d8a8a3041d" providerId="AD" clId="Web-{F1CB3B22-CC6D-B985-7D47-0B93BAA00615}" dt="2024-05-21T10:51:04.655" v="153" actId="1076"/>
          <ac:cxnSpMkLst>
            <pc:docMk/>
            <pc:sldMk cId="659077832" sldId="275"/>
            <ac:cxnSpMk id="8" creationId="{70670F12-0BA0-9A09-BD6D-8A72E46D208C}"/>
          </ac:cxnSpMkLst>
        </pc:cxnChg>
      </pc:sldChg>
      <pc:sldChg chg="addSp modSp delCm modNotes">
        <pc:chgData name="Georgia Prasad" userId="S::georgia.prasad@nhm.ac.uk::abe1875c-3977-4acc-9611-c5d8a8a3041d" providerId="AD" clId="Web-{F1CB3B22-CC6D-B985-7D47-0B93BAA00615}" dt="2024-05-21T10:49:34.352" v="145" actId="1076"/>
        <pc:sldMkLst>
          <pc:docMk/>
          <pc:sldMk cId="3598548179" sldId="277"/>
        </pc:sldMkLst>
        <pc:spChg chg="mod">
          <ac:chgData name="Georgia Prasad" userId="S::georgia.prasad@nhm.ac.uk::abe1875c-3977-4acc-9611-c5d8a8a3041d" providerId="AD" clId="Web-{F1CB3B22-CC6D-B985-7D47-0B93BAA00615}" dt="2024-05-21T10:49:34.352" v="145" actId="1076"/>
          <ac:spMkLst>
            <pc:docMk/>
            <pc:sldMk cId="3598548179" sldId="277"/>
            <ac:spMk id="2" creationId="{A91BF53C-610B-7A46-E632-ED51C1FEE4EE}"/>
          </ac:spMkLst>
        </pc:spChg>
        <pc:picChg chg="add mod">
          <ac:chgData name="Georgia Prasad" userId="S::georgia.prasad@nhm.ac.uk::abe1875c-3977-4acc-9611-c5d8a8a3041d" providerId="AD" clId="Web-{F1CB3B22-CC6D-B985-7D47-0B93BAA00615}" dt="2024-05-21T08:52:58.185" v="134" actId="1076"/>
          <ac:picMkLst>
            <pc:docMk/>
            <pc:sldMk cId="3598548179" sldId="277"/>
            <ac:picMk id="5" creationId="{28C72730-8421-C7D3-1774-C26A086E02BE}"/>
          </ac:picMkLst>
        </pc:picChg>
        <pc:extLst>
          <p:ext xmlns:p="http://schemas.openxmlformats.org/presentationml/2006/main" uri="{D6D511B9-2390-475A-947B-AFAB55BFBCF1}">
            <pc226:cmChg xmlns:pc226="http://schemas.microsoft.com/office/powerpoint/2022/06/main/command" chg="del">
              <pc226:chgData name="Georgia Prasad" userId="S::georgia.prasad@nhm.ac.uk::abe1875c-3977-4acc-9611-c5d8a8a3041d" providerId="AD" clId="Web-{F1CB3B22-CC6D-B985-7D47-0B93BAA00615}" dt="2024-05-21T08:45:16.769" v="14"/>
              <pc2:cmMkLst xmlns:pc2="http://schemas.microsoft.com/office/powerpoint/2019/9/main/command">
                <pc:docMk/>
                <pc:sldMk cId="3598548179" sldId="277"/>
                <pc2:cmMk id="{4398D431-6D04-4658-8ECC-09CD8BA36385}"/>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5D3E0-4158-4B23-A01B-D1F201DBDEF4}" type="datetimeFigureOut">
              <a:rPr lang="en-GB" smtClean="0"/>
              <a:t>21/05/2024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224B9-13EF-45FF-BA8F-C00AE4C425A2}" type="slidenum">
              <a:rPr lang="en-GB" smtClean="0"/>
              <a:t>‹#›</a:t>
            </a:fld>
            <a:endParaRPr lang="en-GB"/>
          </a:p>
        </p:txBody>
      </p:sp>
    </p:spTree>
    <p:extLst>
      <p:ext uri="{BB962C8B-B14F-4D97-AF65-F5344CB8AC3E}">
        <p14:creationId xmlns:p14="http://schemas.microsoft.com/office/powerpoint/2010/main" val="402305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sa/2.5"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hm.ac.uk/discover/news/2023/september/one-in-six-species-at-risk-of-going-extinct-in-great-britain.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hm.ac.uk/take-part/monitor-and-encourage-nature/big-seaweed-search.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1</a:t>
            </a:fld>
            <a:endParaRPr lang="en-GB"/>
          </a:p>
        </p:txBody>
      </p:sp>
    </p:spTree>
    <p:extLst>
      <p:ext uri="{BB962C8B-B14F-4D97-AF65-F5344CB8AC3E}">
        <p14:creationId xmlns:p14="http://schemas.microsoft.com/office/powerpoint/2010/main" val="217161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Encourage learners to make their own community science introduction. Asking scientific questions is an important skill. You could encourage learners to think about questions specific to the Nature Park Process. </a:t>
            </a:r>
          </a:p>
        </p:txBody>
      </p:sp>
      <p:sp>
        <p:nvSpPr>
          <p:cNvPr id="4" name="Slide Number Placeholder 3"/>
          <p:cNvSpPr>
            <a:spLocks noGrp="1"/>
          </p:cNvSpPr>
          <p:nvPr>
            <p:ph type="sldNum" sz="quarter" idx="5"/>
          </p:nvPr>
        </p:nvSpPr>
        <p:spPr/>
        <p:txBody>
          <a:bodyPr/>
          <a:lstStyle/>
          <a:p>
            <a:fld id="{EF6224B9-13EF-45FF-BA8F-C00AE4C425A2}" type="slidenum">
              <a:rPr lang="en-GB" smtClean="0"/>
              <a:t>10</a:t>
            </a:fld>
            <a:endParaRPr lang="en-GB"/>
          </a:p>
        </p:txBody>
      </p:sp>
    </p:spTree>
    <p:extLst>
      <p:ext uri="{BB962C8B-B14F-4D97-AF65-F5344CB8AC3E}">
        <p14:creationId xmlns:p14="http://schemas.microsoft.com/office/powerpoint/2010/main" val="172706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11</a:t>
            </a:fld>
            <a:endParaRPr lang="en-GB"/>
          </a:p>
        </p:txBody>
      </p:sp>
    </p:spTree>
    <p:extLst>
      <p:ext uri="{BB962C8B-B14F-4D97-AF65-F5344CB8AC3E}">
        <p14:creationId xmlns:p14="http://schemas.microsoft.com/office/powerpoint/2010/main" val="41646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that there are no right or wrong answers to these questions, and people have discussed these questions for hundreds of years. </a:t>
            </a:r>
          </a:p>
          <a:p>
            <a:r>
              <a:rPr lang="en-GB" dirty="0">
                <a:cs typeface="Calibri"/>
              </a:rPr>
              <a:t>One way to think about science is that it is a process of learning about the natural world through observation and enquiry, so anybody is a scientist if they are gathering and interpreting information about the world around them to answer questions they have. In other words, we can all be scientists, the importance is being curious and asking lots of questions and thinking about how they might be answered. </a:t>
            </a:r>
          </a:p>
        </p:txBody>
      </p:sp>
      <p:sp>
        <p:nvSpPr>
          <p:cNvPr id="4" name="Slide Number Placeholder 3"/>
          <p:cNvSpPr>
            <a:spLocks noGrp="1"/>
          </p:cNvSpPr>
          <p:nvPr>
            <p:ph type="sldNum" sz="quarter" idx="10"/>
          </p:nvPr>
        </p:nvSpPr>
        <p:spPr/>
        <p:txBody>
          <a:bodyPr/>
          <a:lstStyle/>
          <a:p>
            <a:fld id="{EF6224B9-13EF-45FF-BA8F-C00AE4C425A2}" type="slidenum">
              <a:rPr lang="en-GB" smtClean="0"/>
              <a:t>2</a:t>
            </a:fld>
            <a:endParaRPr lang="en-GB"/>
          </a:p>
        </p:txBody>
      </p:sp>
    </p:spTree>
    <p:extLst>
      <p:ext uri="{BB962C8B-B14F-4D97-AF65-F5344CB8AC3E}">
        <p14:creationId xmlns:p14="http://schemas.microsoft.com/office/powerpoint/2010/main" val="72727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State of Nature report, published in 2023, is the most comprehensive analysis covering the natural world in the UK. </a:t>
            </a:r>
            <a:endParaRPr lang="en-US" dirty="0"/>
          </a:p>
          <a:p>
            <a:r>
              <a:rPr lang="en-US" dirty="0">
                <a:cs typeface="Calibri"/>
              </a:rPr>
              <a:t>Read the information in this slide aloud. Explain t</a:t>
            </a:r>
            <a:r>
              <a:rPr lang="en-US" dirty="0"/>
              <a:t>he images show just some of the living things in the UK that are at risk. </a:t>
            </a:r>
            <a:endParaRPr lang="en-US" dirty="0">
              <a:cs typeface="Calibri"/>
            </a:endParaRPr>
          </a:p>
          <a:p>
            <a:r>
              <a:rPr lang="en-US" dirty="0"/>
              <a:t>Read the two facts from the State of Nature report. Ask learners to think about the two facts. </a:t>
            </a:r>
            <a:r>
              <a:rPr lang="en-US" b="1" dirty="0"/>
              <a:t>How does it make them feel? </a:t>
            </a:r>
            <a:r>
              <a:rPr lang="en-US" i="1" dirty="0"/>
              <a:t>You may wish to discuss the meaning of 'being lost' and 'nature depleted'. </a:t>
            </a:r>
            <a:endParaRPr lang="en-US" dirty="0">
              <a:cs typeface="Calibri" panose="020F0502020204030204"/>
            </a:endParaRPr>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Pool Frog: </a:t>
            </a:r>
            <a:r>
              <a:rPr lang="en-GB" b="0" i="0" u="none" strike="noStrike" dirty="0">
                <a:solidFill>
                  <a:srgbClr val="3366CC"/>
                </a:solidFill>
                <a:effectLst/>
                <a:latin typeface="Arial"/>
                <a:cs typeface="Arial"/>
                <a:hlinkClick r:id="rId3"/>
              </a:rPr>
              <a:t>CC BY-SA 2.5</a:t>
            </a:r>
            <a:endParaRPr lang="en-GB" b="0" i="0" dirty="0">
              <a:solidFill>
                <a:srgbClr val="202122"/>
              </a:solidFill>
              <a:effectLst/>
              <a:latin typeface="Arial"/>
              <a:cs typeface="Arial"/>
            </a:endParaRPr>
          </a:p>
          <a:p>
            <a:r>
              <a:rPr lang="en-US" dirty="0"/>
              <a:t> </a:t>
            </a:r>
            <a:endParaRPr lang="en-US" dirty="0">
              <a:cs typeface="Calibri" panose="020F0502020204030204"/>
            </a:endParaRPr>
          </a:p>
          <a:p>
            <a:r>
              <a:rPr lang="en-US" i="1" dirty="0">
                <a:cs typeface="Calibri" panose="020F0502020204030204"/>
              </a:rPr>
              <a:t>Note: Read </a:t>
            </a:r>
            <a:r>
              <a:rPr lang="en-US" i="1" dirty="0">
                <a:cs typeface="Calibri" panose="020F0502020204030204"/>
                <a:hlinkClick r:id="rId4"/>
              </a:rPr>
              <a:t>this news article</a:t>
            </a:r>
            <a:r>
              <a:rPr lang="en-US" i="1" dirty="0">
                <a:cs typeface="Calibri" panose="020F0502020204030204"/>
              </a:rPr>
              <a:t>, from the Natural History Museum, if you would like to find out more about the State of Nature report. </a:t>
            </a:r>
          </a:p>
          <a:p>
            <a:endParaRPr lang="en-US">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3</a:t>
            </a:fld>
            <a:endParaRPr lang="en-GB"/>
          </a:p>
        </p:txBody>
      </p:sp>
    </p:spTree>
    <p:extLst>
      <p:ext uri="{BB962C8B-B14F-4D97-AF65-F5344CB8AC3E}">
        <p14:creationId xmlns:p14="http://schemas.microsoft.com/office/powerpoint/2010/main" val="370837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Discuss the ideas about what we can do as a community to help protect nature. </a:t>
            </a:r>
            <a:endParaRPr lang="en-US" dirty="0"/>
          </a:p>
          <a:p>
            <a:endParaRPr lang="en-GB" dirty="0">
              <a:ea typeface="Calibri"/>
              <a:cs typeface="Calibri" panose="020F0502020204030204"/>
            </a:endParaRPr>
          </a:p>
          <a:p>
            <a:endParaRPr lang="en-GB" dirty="0">
              <a:ea typeface="Calibri"/>
              <a:cs typeface="Calibri" panose="020F0502020204030204"/>
            </a:endParaRPr>
          </a:p>
          <a:p>
            <a:endParaRPr lang="en-GB" dirty="0">
              <a:ea typeface="Calibri"/>
              <a:cs typeface="Calibri" panose="020F0502020204030204"/>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4</a:t>
            </a:fld>
            <a:endParaRPr lang="en-GB"/>
          </a:p>
        </p:txBody>
      </p:sp>
    </p:spTree>
    <p:extLst>
      <p:ext uri="{BB962C8B-B14F-4D97-AF65-F5344CB8AC3E}">
        <p14:creationId xmlns:p14="http://schemas.microsoft.com/office/powerpoint/2010/main" val="195215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Explain that to help nature we need to understand what is happening. We need to ask questions, collect and record data. </a:t>
            </a:r>
          </a:p>
          <a:p>
            <a:r>
              <a:rPr lang="en-GB" dirty="0">
                <a:cs typeface="Calibri" panose="020F0502020204030204"/>
              </a:rPr>
              <a:t>Often Scientists ask questions which need lots of data to be collected. They can't do this alone so everyday people, like you, get involved. They observe the natural world, collect data about it and send their findings to scientists. We call these people Community Scientists. </a:t>
            </a:r>
            <a:endParaRPr lang="en-GB">
              <a:ea typeface="Calibri"/>
              <a:cs typeface="Calibri" panose="020F0502020204030204"/>
            </a:endParaRPr>
          </a:p>
          <a:p>
            <a:endParaRPr lang="en-GB" dirty="0">
              <a:cs typeface="Calibri" panose="020F0502020204030204"/>
            </a:endParaRPr>
          </a:p>
          <a:p>
            <a:r>
              <a:rPr lang="en-GB" dirty="0">
                <a:cs typeface="Calibri" panose="020F0502020204030204"/>
              </a:rPr>
              <a:t>Community science is really important – without community scientists many research projects wouldn't happen. </a:t>
            </a:r>
            <a:r>
              <a:rPr lang="en-GB" dirty="0"/>
              <a:t>Tell the learners that the National Education Nature Park is a Community Science project. </a:t>
            </a:r>
            <a:endParaRPr lang="en-GB"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5</a:t>
            </a:fld>
            <a:endParaRPr lang="en-GB"/>
          </a:p>
        </p:txBody>
      </p:sp>
    </p:spTree>
    <p:extLst>
      <p:ext uri="{BB962C8B-B14F-4D97-AF65-F5344CB8AC3E}">
        <p14:creationId xmlns:p14="http://schemas.microsoft.com/office/powerpoint/2010/main" val="97530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Tell learners about the different community science projects. You may wish to discuss the questions below before explaining the three images: </a:t>
            </a:r>
            <a:endParaRPr lang="en-US" dirty="0"/>
          </a:p>
          <a:p>
            <a:pPr marL="171450" indent="-171450">
              <a:buFont typeface="Arial"/>
              <a:buChar char="•"/>
            </a:pPr>
            <a:r>
              <a:rPr lang="en-US" dirty="0">
                <a:cs typeface="Calibri" panose="020F0502020204030204"/>
              </a:rPr>
              <a:t>What do you think these community science projects might be? </a:t>
            </a:r>
          </a:p>
          <a:p>
            <a:pPr marL="171450" indent="-171450">
              <a:buFont typeface="Arial"/>
              <a:buChar char="•"/>
            </a:pPr>
            <a:r>
              <a:rPr lang="en-US" dirty="0">
                <a:cs typeface="Calibri" panose="020F0502020204030204"/>
              </a:rPr>
              <a:t>Have you heard about/taken part in any community science projects? </a:t>
            </a:r>
          </a:p>
          <a:p>
            <a:endParaRPr lang="en-US" dirty="0"/>
          </a:p>
          <a:p>
            <a:r>
              <a:rPr lang="en-US" dirty="0">
                <a:cs typeface="Calibri"/>
              </a:rPr>
              <a:t>The community science projects are: </a:t>
            </a:r>
            <a:endParaRPr lang="en-US" dirty="0"/>
          </a:p>
          <a:p>
            <a:pPr marL="228600" indent="-228600">
              <a:buFont typeface="Arial"/>
              <a:buChar char="•"/>
            </a:pPr>
            <a:r>
              <a:rPr lang="en-US" dirty="0"/>
              <a:t>Hedgehog spotting: people help to track and protect hedgehogs before they disappear from our towns and countryside </a:t>
            </a:r>
            <a:endParaRPr lang="en-US" dirty="0">
              <a:cs typeface="Calibri"/>
            </a:endParaRPr>
          </a:p>
          <a:p>
            <a:pPr marL="228600" indent="-228600">
              <a:buFont typeface="Arial"/>
              <a:buChar char="•"/>
            </a:pPr>
            <a:r>
              <a:rPr lang="en-US" dirty="0"/>
              <a:t>Big Seaweed Search: recording seaweed people find to monitor the effects of environmental change on British sea life</a:t>
            </a:r>
            <a:endParaRPr lang="en-US" dirty="0" err="1">
              <a:cs typeface="Calibri"/>
            </a:endParaRPr>
          </a:p>
          <a:p>
            <a:pPr marL="228600" indent="-228600">
              <a:buFont typeface="Arial"/>
              <a:buChar char="•"/>
            </a:pPr>
            <a:r>
              <a:rPr lang="en-US" dirty="0"/>
              <a:t>Searching for </a:t>
            </a:r>
            <a:r>
              <a:rPr lang="en-US" err="1"/>
              <a:t>colourful</a:t>
            </a:r>
            <a:r>
              <a:rPr lang="en-US" dirty="0"/>
              <a:t> starfish: divers and snorkelers help to look for </a:t>
            </a:r>
            <a:r>
              <a:rPr lang="en-US" err="1"/>
              <a:t>colourful</a:t>
            </a:r>
            <a:r>
              <a:rPr lang="en-US" dirty="0"/>
              <a:t> </a:t>
            </a:r>
            <a:r>
              <a:rPr lang="en-US" err="1"/>
              <a:t>Linkckin</a:t>
            </a:r>
            <a:r>
              <a:rPr lang="en-US" dirty="0"/>
              <a:t> laevigata  (blue sea star)</a:t>
            </a:r>
          </a:p>
          <a:p>
            <a:pPr marL="228600" indent="-228600">
              <a:buFont typeface="Arial"/>
              <a:buChar char="•"/>
            </a:pPr>
            <a:endParaRPr lang="en-US" dirty="0">
              <a:cs typeface="Calibri" panose="020F0502020204030204"/>
            </a:endParaRPr>
          </a:p>
          <a:p>
            <a:r>
              <a:rPr lang="en-US">
                <a:cs typeface="Calibri" panose="020F0502020204030204"/>
              </a:rPr>
              <a:t>Note: If you would like more information on the Big Seaweed Search you can </a:t>
            </a:r>
            <a:r>
              <a:rPr lang="en-US" dirty="0">
                <a:cs typeface="Calibri" panose="020F0502020204030204"/>
                <a:hlinkClick r:id="rId3"/>
              </a:rPr>
              <a:t>find it here</a:t>
            </a:r>
            <a:r>
              <a:rPr lang="en-US">
                <a:cs typeface="Calibri" panose="020F0502020204030204"/>
              </a:rPr>
              <a:t>.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6</a:t>
            </a:fld>
            <a:endParaRPr lang="en-GB"/>
          </a:p>
        </p:txBody>
      </p:sp>
    </p:spTree>
    <p:extLst>
      <p:ext uri="{BB962C8B-B14F-4D97-AF65-F5344CB8AC3E}">
        <p14:creationId xmlns:p14="http://schemas.microsoft.com/office/powerpoint/2010/main" val="338813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that the data learners collect about their school grounds is put into a database. This is a national database because schools all over England are inputting their data too. This data helps scientists, including you, to understand habitats in schools across the country and how we better protect the biodiversity there. </a:t>
            </a:r>
          </a:p>
          <a:p>
            <a:endParaRPr lang="en-US" dirty="0">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7</a:t>
            </a:fld>
            <a:endParaRPr lang="en-GB"/>
          </a:p>
        </p:txBody>
      </p:sp>
    </p:spTree>
    <p:extLst>
      <p:ext uri="{BB962C8B-B14F-4D97-AF65-F5344CB8AC3E}">
        <p14:creationId xmlns:p14="http://schemas.microsoft.com/office/powerpoint/2010/main" val="285421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Tell learners that they will be mapping the habitats on their school grounds. Ask learners the question: </a:t>
            </a:r>
            <a:r>
              <a:rPr lang="en-US" b="1" dirty="0">
                <a:cs typeface="Calibri"/>
              </a:rPr>
              <a:t>why do you think it is important to map the habitats in our school grounds? </a:t>
            </a:r>
            <a:r>
              <a:rPr lang="en-US" dirty="0">
                <a:cs typeface="Calibri"/>
              </a:rPr>
              <a:t>Encourage learners to think about what a habitat is and what we can learn from them. Answers may include: </a:t>
            </a:r>
          </a:p>
          <a:p>
            <a:pPr marL="171450" indent="-171450">
              <a:buFont typeface="Arial"/>
              <a:buChar char="•"/>
            </a:pPr>
            <a:r>
              <a:rPr lang="en-US" dirty="0">
                <a:cs typeface="Calibri"/>
              </a:rPr>
              <a:t>Knowing what habitats are there will help us understand what wildlife is currently present</a:t>
            </a:r>
          </a:p>
          <a:p>
            <a:pPr marL="171450" indent="-171450">
              <a:buFont typeface="Arial"/>
              <a:buChar char="•"/>
            </a:pPr>
            <a:r>
              <a:rPr lang="en-US" dirty="0">
                <a:cs typeface="Calibri"/>
              </a:rPr>
              <a:t>Mapping habitats will help us identify opportunities for helping nature in our playground</a:t>
            </a:r>
          </a:p>
          <a:p>
            <a:pPr marL="171450" indent="-171450">
              <a:buFont typeface="Arial"/>
              <a:buChar char="•"/>
            </a:pPr>
            <a:r>
              <a:rPr lang="en-US" dirty="0">
                <a:cs typeface="Calibri"/>
              </a:rPr>
              <a:t>Mapping habitats is an important first step in helping us identify what species may be present</a:t>
            </a:r>
          </a:p>
          <a:p>
            <a:pPr marL="171450" indent="-171450">
              <a:buFont typeface="Arial"/>
              <a:buChar char="•"/>
            </a:pPr>
            <a:endParaRPr lang="en-US" dirty="0">
              <a:cs typeface="Calibri"/>
            </a:endParaRPr>
          </a:p>
          <a:p>
            <a:r>
              <a:rPr lang="en-US" dirty="0">
                <a:cs typeface="Calibri"/>
              </a:rPr>
              <a:t>Use the three remaining questions to discuss predictions learners may have for habitats in school grounds.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8</a:t>
            </a:fld>
            <a:endParaRPr lang="en-GB"/>
          </a:p>
        </p:txBody>
      </p:sp>
    </p:spTree>
    <p:extLst>
      <p:ext uri="{BB962C8B-B14F-4D97-AF65-F5344CB8AC3E}">
        <p14:creationId xmlns:p14="http://schemas.microsoft.com/office/powerpoint/2010/main" val="37780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Introduce one of the community scientists working on the National Education Nature Park. </a:t>
            </a:r>
          </a:p>
        </p:txBody>
      </p:sp>
      <p:sp>
        <p:nvSpPr>
          <p:cNvPr id="4" name="Slide Number Placeholder 3"/>
          <p:cNvSpPr>
            <a:spLocks noGrp="1"/>
          </p:cNvSpPr>
          <p:nvPr>
            <p:ph type="sldNum" sz="quarter" idx="5"/>
          </p:nvPr>
        </p:nvSpPr>
        <p:spPr/>
        <p:txBody>
          <a:bodyPr/>
          <a:lstStyle/>
          <a:p>
            <a:fld id="{EF6224B9-13EF-45FF-BA8F-C00AE4C425A2}" type="slidenum">
              <a:rPr lang="en-GB" smtClean="0"/>
              <a:t>9</a:t>
            </a:fld>
            <a:endParaRPr lang="en-GB"/>
          </a:p>
        </p:txBody>
      </p:sp>
    </p:spTree>
    <p:extLst>
      <p:ext uri="{BB962C8B-B14F-4D97-AF65-F5344CB8AC3E}">
        <p14:creationId xmlns:p14="http://schemas.microsoft.com/office/powerpoint/2010/main" val="194558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vert="horz" lIns="91440" tIns="45720" rIns="91440" bIns="45720" rtlCol="0" anchor="b">
            <a:noAutofit/>
          </a:bodyPr>
          <a:lstStyle/>
          <a:p>
            <a:r>
              <a:rPr lang="en-GB" dirty="0">
                <a:latin typeface="Work Sans"/>
              </a:rPr>
              <a:t>What is community science?</a:t>
            </a:r>
            <a:endParaRPr lang="en-US" dirty="0">
              <a:latin typeface="Work Sans"/>
            </a:endParaRP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vert="horz" lIns="91440" tIns="45720" rIns="91440" bIns="45720" rtlCol="0" anchor="t">
            <a:normAutofit/>
          </a:bodyPr>
          <a:lstStyle/>
          <a:p>
            <a:r>
              <a:rPr lang="en-US" dirty="0">
                <a:latin typeface="Work Sans"/>
              </a:rPr>
              <a:t>The National Education Nature Park </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455F-1479-B759-0ABB-3F42C1A32DA3}"/>
              </a:ext>
            </a:extLst>
          </p:cNvPr>
          <p:cNvSpPr>
            <a:spLocks noGrp="1"/>
          </p:cNvSpPr>
          <p:nvPr>
            <p:ph type="title"/>
          </p:nvPr>
        </p:nvSpPr>
        <p:spPr>
          <a:xfrm>
            <a:off x="551146" y="365126"/>
            <a:ext cx="10802654" cy="824848"/>
          </a:xfrm>
        </p:spPr>
        <p:txBody>
          <a:bodyPr/>
          <a:lstStyle/>
          <a:p>
            <a:r>
              <a:rPr lang="en-US" dirty="0">
                <a:latin typeface="Work Sans"/>
              </a:rPr>
              <a:t>What type of community scientist are you?</a:t>
            </a:r>
          </a:p>
        </p:txBody>
      </p:sp>
      <p:sp>
        <p:nvSpPr>
          <p:cNvPr id="3" name="Content Placeholder 2">
            <a:extLst>
              <a:ext uri="{FF2B5EF4-FFF2-40B4-BE49-F238E27FC236}">
                <a16:creationId xmlns:a16="http://schemas.microsoft.com/office/drawing/2014/main" id="{4A27C5FD-CFAB-2D23-C51E-9ADFB49DDF8C}"/>
              </a:ext>
            </a:extLst>
          </p:cNvPr>
          <p:cNvSpPr>
            <a:spLocks noGrp="1"/>
          </p:cNvSpPr>
          <p:nvPr>
            <p:ph idx="1"/>
          </p:nvPr>
        </p:nvSpPr>
        <p:spPr>
          <a:xfrm>
            <a:off x="551146" y="1719309"/>
            <a:ext cx="5413407" cy="4457654"/>
          </a:xfrm>
        </p:spPr>
        <p:txBody>
          <a:bodyPr vert="horz" lIns="91440" tIns="45720" rIns="91440" bIns="45720" rtlCol="0" anchor="t">
            <a:normAutofit/>
          </a:bodyPr>
          <a:lstStyle/>
          <a:p>
            <a:pPr marL="0" indent="0">
              <a:buNone/>
            </a:pPr>
            <a:r>
              <a:rPr lang="en-US" dirty="0">
                <a:latin typeface="Work Sans"/>
              </a:rPr>
              <a:t>Name:</a:t>
            </a:r>
          </a:p>
          <a:p>
            <a:pPr marL="0" indent="0">
              <a:buNone/>
            </a:pPr>
            <a:endParaRPr lang="en-US" dirty="0">
              <a:latin typeface="Work Sans"/>
            </a:endParaRPr>
          </a:p>
          <a:p>
            <a:pPr marL="0" indent="0">
              <a:buNone/>
            </a:pPr>
            <a:r>
              <a:rPr lang="en-US" dirty="0">
                <a:latin typeface="Work Sans"/>
              </a:rPr>
              <a:t>Hobbies: </a:t>
            </a:r>
          </a:p>
          <a:p>
            <a:pPr marL="0" indent="0">
              <a:buNone/>
            </a:pPr>
            <a:endParaRPr lang="en-US" dirty="0">
              <a:latin typeface="Work Sans"/>
            </a:endParaRPr>
          </a:p>
          <a:p>
            <a:pPr marL="0" indent="0">
              <a:buNone/>
            </a:pPr>
            <a:r>
              <a:rPr lang="en-US" dirty="0">
                <a:latin typeface="Work Sans"/>
              </a:rPr>
              <a:t>What scientific questions you have:</a:t>
            </a:r>
          </a:p>
          <a:p>
            <a:pPr marL="0" indent="0">
              <a:buNone/>
            </a:pPr>
            <a:endParaRPr lang="en-US" dirty="0">
              <a:latin typeface="Work Sans"/>
            </a:endParaRPr>
          </a:p>
          <a:p>
            <a:pPr marL="0" indent="0">
              <a:buNone/>
            </a:pPr>
            <a:endParaRPr lang="en-US" dirty="0">
              <a:latin typeface="Work Sans"/>
            </a:endParaRPr>
          </a:p>
        </p:txBody>
      </p:sp>
      <p:cxnSp>
        <p:nvCxnSpPr>
          <p:cNvPr id="4" name="Straight Arrow Connector 3">
            <a:extLst>
              <a:ext uri="{FF2B5EF4-FFF2-40B4-BE49-F238E27FC236}">
                <a16:creationId xmlns:a16="http://schemas.microsoft.com/office/drawing/2014/main" id="{B9145283-530B-7832-7E01-499CBD975CF0}"/>
              </a:ext>
            </a:extLst>
          </p:cNvPr>
          <p:cNvCxnSpPr/>
          <p:nvPr/>
        </p:nvCxnSpPr>
        <p:spPr>
          <a:xfrm flipV="1">
            <a:off x="5796643" y="2041071"/>
            <a:ext cx="4898570" cy="13607"/>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AAA7A6A0-2770-D882-9CAF-FE89FD47C7CF}"/>
              </a:ext>
            </a:extLst>
          </p:cNvPr>
          <p:cNvCxnSpPr>
            <a:cxnSpLocks/>
          </p:cNvCxnSpPr>
          <p:nvPr/>
        </p:nvCxnSpPr>
        <p:spPr>
          <a:xfrm flipV="1">
            <a:off x="5796642" y="2993570"/>
            <a:ext cx="4898570" cy="13607"/>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CB3AEC10-7985-9C2F-0AD3-54FF3833B9EA}"/>
              </a:ext>
            </a:extLst>
          </p:cNvPr>
          <p:cNvCxnSpPr>
            <a:cxnSpLocks/>
          </p:cNvCxnSpPr>
          <p:nvPr/>
        </p:nvCxnSpPr>
        <p:spPr>
          <a:xfrm flipV="1">
            <a:off x="5796643" y="3946071"/>
            <a:ext cx="4898570" cy="13607"/>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A3602FF8-3966-D2DB-AA7E-878BA54C925D}"/>
              </a:ext>
            </a:extLst>
          </p:cNvPr>
          <p:cNvCxnSpPr>
            <a:cxnSpLocks/>
          </p:cNvCxnSpPr>
          <p:nvPr/>
        </p:nvCxnSpPr>
        <p:spPr>
          <a:xfrm flipV="1">
            <a:off x="5796642" y="4952999"/>
            <a:ext cx="4898570" cy="13607"/>
          </a:xfrm>
          <a:prstGeom prst="straightConnector1">
            <a:avLst/>
          </a:prstGeom>
          <a:ln w="28575"/>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70670F12-0BA0-9A09-BD6D-8A72E46D208C}"/>
              </a:ext>
            </a:extLst>
          </p:cNvPr>
          <p:cNvCxnSpPr>
            <a:cxnSpLocks/>
          </p:cNvCxnSpPr>
          <p:nvPr/>
        </p:nvCxnSpPr>
        <p:spPr>
          <a:xfrm flipV="1">
            <a:off x="5796641" y="6107544"/>
            <a:ext cx="4898570" cy="13607"/>
          </a:xfrm>
          <a:prstGeom prst="straightConnector1">
            <a:avLst/>
          </a:prstGeom>
          <a:ln w="285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5907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7732-3603-5A9E-3D3C-C3BB421745EA}"/>
              </a:ext>
            </a:extLst>
          </p:cNvPr>
          <p:cNvSpPr>
            <a:spLocks noGrp="1"/>
          </p:cNvSpPr>
          <p:nvPr>
            <p:ph type="title"/>
          </p:nvPr>
        </p:nvSpPr>
        <p:spPr/>
        <p:txBody>
          <a:bodyPr/>
          <a:lstStyle/>
          <a:p>
            <a:r>
              <a:rPr lang="en-US">
                <a:latin typeface="Aestetico Bold"/>
              </a:rPr>
              <a:t>Let's get mapping…..</a:t>
            </a:r>
            <a:endParaRPr lang="en-US"/>
          </a:p>
        </p:txBody>
      </p:sp>
    </p:spTree>
    <p:extLst>
      <p:ext uri="{BB962C8B-B14F-4D97-AF65-F5344CB8AC3E}">
        <p14:creationId xmlns:p14="http://schemas.microsoft.com/office/powerpoint/2010/main" val="1237564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F53C-610B-7A46-E632-ED51C1FEE4EE}"/>
              </a:ext>
            </a:extLst>
          </p:cNvPr>
          <p:cNvSpPr>
            <a:spLocks noGrp="1"/>
          </p:cNvSpPr>
          <p:nvPr>
            <p:ph type="title"/>
          </p:nvPr>
        </p:nvSpPr>
        <p:spPr>
          <a:xfrm>
            <a:off x="551145" y="365126"/>
            <a:ext cx="9674523" cy="824848"/>
          </a:xfrm>
        </p:spPr>
        <p:txBody>
          <a:bodyPr>
            <a:normAutofit/>
          </a:bodyPr>
          <a:lstStyle/>
          <a:p>
            <a:r>
              <a:rPr lang="en-US" dirty="0">
                <a:latin typeface="Work Sans"/>
              </a:rPr>
              <a:t>Discuss the following questions…</a:t>
            </a:r>
          </a:p>
        </p:txBody>
      </p:sp>
      <p:sp>
        <p:nvSpPr>
          <p:cNvPr id="3" name="Content Placeholder 2">
            <a:extLst>
              <a:ext uri="{FF2B5EF4-FFF2-40B4-BE49-F238E27FC236}">
                <a16:creationId xmlns:a16="http://schemas.microsoft.com/office/drawing/2014/main" id="{41C64670-0CA1-1B53-F35F-8CFC743E5C35}"/>
              </a:ext>
            </a:extLst>
          </p:cNvPr>
          <p:cNvSpPr>
            <a:spLocks noGrp="1"/>
          </p:cNvSpPr>
          <p:nvPr>
            <p:ph sz="quarter" idx="4"/>
          </p:nvPr>
        </p:nvSpPr>
        <p:spPr>
          <a:xfrm>
            <a:off x="551144" y="1585048"/>
            <a:ext cx="9997909" cy="444474"/>
          </a:xfrm>
        </p:spPr>
        <p:txBody>
          <a:bodyPr vert="horz" lIns="91440" tIns="45720" rIns="91440" bIns="45720" rtlCol="0" anchor="t">
            <a:normAutofit/>
          </a:bodyPr>
          <a:lstStyle/>
          <a:p>
            <a:pPr marL="0" indent="0">
              <a:buNone/>
            </a:pPr>
            <a:r>
              <a:rPr lang="en-US" dirty="0">
                <a:latin typeface="Work Sans"/>
              </a:rPr>
              <a:t>What is science?</a:t>
            </a:r>
          </a:p>
        </p:txBody>
      </p:sp>
      <p:pic>
        <p:nvPicPr>
          <p:cNvPr id="7" name="Picture 6" descr="A red microscope on a black background&#10;&#10;Description automatically generated">
            <a:extLst>
              <a:ext uri="{FF2B5EF4-FFF2-40B4-BE49-F238E27FC236}">
                <a16:creationId xmlns:a16="http://schemas.microsoft.com/office/drawing/2014/main" id="{E11D4E59-CBF2-1801-AB3C-FBECD6CA828D}"/>
              </a:ext>
            </a:extLst>
          </p:cNvPr>
          <p:cNvPicPr>
            <a:picLocks noChangeAspect="1"/>
          </p:cNvPicPr>
          <p:nvPr/>
        </p:nvPicPr>
        <p:blipFill>
          <a:blip r:embed="rId3"/>
          <a:stretch>
            <a:fillRect/>
          </a:stretch>
        </p:blipFill>
        <p:spPr>
          <a:xfrm>
            <a:off x="10533489" y="422701"/>
            <a:ext cx="1077468" cy="1529739"/>
          </a:xfrm>
          <a:prstGeom prst="rect">
            <a:avLst/>
          </a:prstGeom>
        </p:spPr>
      </p:pic>
      <p:sp>
        <p:nvSpPr>
          <p:cNvPr id="6" name="Content Placeholder 2">
            <a:extLst>
              <a:ext uri="{FF2B5EF4-FFF2-40B4-BE49-F238E27FC236}">
                <a16:creationId xmlns:a16="http://schemas.microsoft.com/office/drawing/2014/main" id="{9C3DFA88-6B19-C1D9-9A2B-CD3361C08E68}"/>
              </a:ext>
            </a:extLst>
          </p:cNvPr>
          <p:cNvSpPr txBox="1">
            <a:spLocks/>
          </p:cNvSpPr>
          <p:nvPr/>
        </p:nvSpPr>
        <p:spPr>
          <a:xfrm>
            <a:off x="551144" y="2424596"/>
            <a:ext cx="9997909" cy="444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Work Sans"/>
              </a:rPr>
              <a:t>What is a scientist?</a:t>
            </a:r>
          </a:p>
        </p:txBody>
      </p:sp>
      <p:sp>
        <p:nvSpPr>
          <p:cNvPr id="8" name="Content Placeholder 2">
            <a:extLst>
              <a:ext uri="{FF2B5EF4-FFF2-40B4-BE49-F238E27FC236}">
                <a16:creationId xmlns:a16="http://schemas.microsoft.com/office/drawing/2014/main" id="{49937D59-AE64-84E8-ABE4-1F51D5413E7F}"/>
              </a:ext>
            </a:extLst>
          </p:cNvPr>
          <p:cNvSpPr txBox="1">
            <a:spLocks/>
          </p:cNvSpPr>
          <p:nvPr/>
        </p:nvSpPr>
        <p:spPr>
          <a:xfrm>
            <a:off x="551143" y="3264144"/>
            <a:ext cx="9997909" cy="444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Work Sans"/>
              </a:rPr>
              <a:t>What do scientists do?</a:t>
            </a:r>
          </a:p>
        </p:txBody>
      </p:sp>
      <p:sp>
        <p:nvSpPr>
          <p:cNvPr id="9" name="Content Placeholder 2">
            <a:extLst>
              <a:ext uri="{FF2B5EF4-FFF2-40B4-BE49-F238E27FC236}">
                <a16:creationId xmlns:a16="http://schemas.microsoft.com/office/drawing/2014/main" id="{4BC7D913-84CF-BC29-BD0D-DFCA1ADBE28B}"/>
              </a:ext>
            </a:extLst>
          </p:cNvPr>
          <p:cNvSpPr txBox="1">
            <a:spLocks/>
          </p:cNvSpPr>
          <p:nvPr/>
        </p:nvSpPr>
        <p:spPr>
          <a:xfrm>
            <a:off x="551142" y="4103692"/>
            <a:ext cx="9997909" cy="444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Work Sans"/>
              </a:rPr>
              <a:t>How do scientists work to help biodiversity?</a:t>
            </a:r>
          </a:p>
        </p:txBody>
      </p:sp>
      <p:sp>
        <p:nvSpPr>
          <p:cNvPr id="10" name="Content Placeholder 2">
            <a:extLst>
              <a:ext uri="{FF2B5EF4-FFF2-40B4-BE49-F238E27FC236}">
                <a16:creationId xmlns:a16="http://schemas.microsoft.com/office/drawing/2014/main" id="{532C2CC1-EBA0-0761-37F9-808AA8F19D04}"/>
              </a:ext>
            </a:extLst>
          </p:cNvPr>
          <p:cNvSpPr txBox="1">
            <a:spLocks/>
          </p:cNvSpPr>
          <p:nvPr/>
        </p:nvSpPr>
        <p:spPr>
          <a:xfrm>
            <a:off x="551142" y="4943240"/>
            <a:ext cx="9997909" cy="444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ork Sans"/>
              </a:rPr>
              <a:t>What questions do you have about the natural world? </a:t>
            </a:r>
            <a:endParaRPr lang="en-US">
              <a:latin typeface="Work Sans"/>
            </a:endParaRPr>
          </a:p>
        </p:txBody>
      </p:sp>
      <p:pic>
        <p:nvPicPr>
          <p:cNvPr id="5" name="Picture 4" descr="A green logo with circles&#10;&#10;Description automatically generated">
            <a:extLst>
              <a:ext uri="{FF2B5EF4-FFF2-40B4-BE49-F238E27FC236}">
                <a16:creationId xmlns:a16="http://schemas.microsoft.com/office/drawing/2014/main" id="{66A151F0-473A-D2AE-4043-D765E2336FA0}"/>
              </a:ext>
            </a:extLst>
          </p:cNvPr>
          <p:cNvPicPr>
            <a:picLocks noChangeAspect="1"/>
          </p:cNvPicPr>
          <p:nvPr/>
        </p:nvPicPr>
        <p:blipFill>
          <a:blip r:embed="rId4"/>
          <a:stretch>
            <a:fillRect/>
          </a:stretch>
        </p:blipFill>
        <p:spPr>
          <a:xfrm>
            <a:off x="10528132" y="4948223"/>
            <a:ext cx="1084448" cy="1531298"/>
          </a:xfrm>
          <a:prstGeom prst="rect">
            <a:avLst/>
          </a:prstGeom>
        </p:spPr>
      </p:pic>
    </p:spTree>
    <p:extLst>
      <p:ext uri="{BB962C8B-B14F-4D97-AF65-F5344CB8AC3E}">
        <p14:creationId xmlns:p14="http://schemas.microsoft.com/office/powerpoint/2010/main" val="267621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CEA4-D149-77D7-1DA5-8D3859D62FB6}"/>
              </a:ext>
            </a:extLst>
          </p:cNvPr>
          <p:cNvSpPr>
            <a:spLocks noGrp="1"/>
          </p:cNvSpPr>
          <p:nvPr>
            <p:ph type="title"/>
          </p:nvPr>
        </p:nvSpPr>
        <p:spPr>
          <a:xfrm>
            <a:off x="195943" y="548683"/>
            <a:ext cx="11900263" cy="824848"/>
          </a:xfrm>
        </p:spPr>
        <p:txBody>
          <a:bodyPr>
            <a:noAutofit/>
          </a:bodyPr>
          <a:lstStyle/>
          <a:p>
            <a:r>
              <a:rPr lang="en-US" sz="2800" dirty="0">
                <a:latin typeface="Work Sans"/>
                <a:cs typeface="Calibri"/>
              </a:rPr>
              <a:t>To find out about the state of nature in the UK, scientists (many of these are volunteers) looked at a total of 3897 types of living things including plants, mammals, birds, insects and amphibians.</a:t>
            </a:r>
          </a:p>
        </p:txBody>
      </p:sp>
      <p:sp>
        <p:nvSpPr>
          <p:cNvPr id="3" name="Content Placeholder 2">
            <a:extLst>
              <a:ext uri="{FF2B5EF4-FFF2-40B4-BE49-F238E27FC236}">
                <a16:creationId xmlns:a16="http://schemas.microsoft.com/office/drawing/2014/main" id="{F02BC078-33C5-C2EB-981F-D85C27A91685}"/>
              </a:ext>
            </a:extLst>
          </p:cNvPr>
          <p:cNvSpPr>
            <a:spLocks noGrp="1"/>
          </p:cNvSpPr>
          <p:nvPr>
            <p:ph sz="quarter" idx="4"/>
          </p:nvPr>
        </p:nvSpPr>
        <p:spPr>
          <a:xfrm>
            <a:off x="551146" y="1811315"/>
            <a:ext cx="2505564" cy="824849"/>
          </a:xfrm>
        </p:spPr>
        <p:txBody>
          <a:bodyPr vert="horz" lIns="91440" tIns="45720" rIns="91440" bIns="45720" rtlCol="0" anchor="t">
            <a:normAutofit/>
          </a:bodyPr>
          <a:lstStyle/>
          <a:p>
            <a:pPr marL="0" indent="0" algn="ctr">
              <a:buNone/>
            </a:pPr>
            <a:r>
              <a:rPr lang="en-US" sz="2000" dirty="0">
                <a:latin typeface="Work Sans"/>
              </a:rPr>
              <a:t>Birds, for example turtle doves</a:t>
            </a:r>
            <a:endParaRPr lang="en-US" sz="2000">
              <a:latin typeface="Work Sans"/>
              <a:cs typeface="Calibri"/>
            </a:endParaRPr>
          </a:p>
        </p:txBody>
      </p:sp>
      <p:sp>
        <p:nvSpPr>
          <p:cNvPr id="4" name="Content Placeholder 3">
            <a:extLst>
              <a:ext uri="{FF2B5EF4-FFF2-40B4-BE49-F238E27FC236}">
                <a16:creationId xmlns:a16="http://schemas.microsoft.com/office/drawing/2014/main" id="{03585FBF-63EE-7383-E95E-4F1E23E2B95B}"/>
              </a:ext>
            </a:extLst>
          </p:cNvPr>
          <p:cNvSpPr>
            <a:spLocks noGrp="1"/>
          </p:cNvSpPr>
          <p:nvPr>
            <p:ph sz="quarter" idx="10"/>
          </p:nvPr>
        </p:nvSpPr>
        <p:spPr>
          <a:xfrm>
            <a:off x="3467626" y="1678329"/>
            <a:ext cx="2871324" cy="845706"/>
          </a:xfrm>
        </p:spPr>
        <p:txBody>
          <a:bodyPr vert="horz" lIns="91440" tIns="45720" rIns="91440" bIns="45720" rtlCol="0" anchor="t">
            <a:normAutofit lnSpcReduction="10000"/>
          </a:bodyPr>
          <a:lstStyle/>
          <a:p>
            <a:pPr marL="0" indent="0" algn="ctr">
              <a:buNone/>
            </a:pPr>
            <a:r>
              <a:rPr lang="en-US" sz="2000" dirty="0">
                <a:latin typeface="Work Sans"/>
              </a:rPr>
              <a:t>Mammals, for example hazel dormouse</a:t>
            </a:r>
            <a:endParaRPr lang="en-US" sz="2000">
              <a:latin typeface="Work Sans"/>
              <a:cs typeface="Calibri"/>
            </a:endParaRPr>
          </a:p>
        </p:txBody>
      </p:sp>
      <p:sp>
        <p:nvSpPr>
          <p:cNvPr id="5" name="Content Placeholder 4">
            <a:extLst>
              <a:ext uri="{FF2B5EF4-FFF2-40B4-BE49-F238E27FC236}">
                <a16:creationId xmlns:a16="http://schemas.microsoft.com/office/drawing/2014/main" id="{4FDF0702-F387-781C-B7D1-CC62DED4506C}"/>
              </a:ext>
            </a:extLst>
          </p:cNvPr>
          <p:cNvSpPr>
            <a:spLocks noGrp="1"/>
          </p:cNvSpPr>
          <p:nvPr>
            <p:ph sz="quarter" idx="11"/>
          </p:nvPr>
        </p:nvSpPr>
        <p:spPr>
          <a:xfrm>
            <a:off x="6340455" y="1620813"/>
            <a:ext cx="2189046" cy="727362"/>
          </a:xfrm>
        </p:spPr>
        <p:txBody>
          <a:bodyPr vert="horz" lIns="91440" tIns="45720" rIns="91440" bIns="45720" rtlCol="0" anchor="t">
            <a:noAutofit/>
          </a:bodyPr>
          <a:lstStyle/>
          <a:p>
            <a:pPr marL="0" indent="0" algn="ctr">
              <a:buNone/>
            </a:pPr>
            <a:r>
              <a:rPr lang="en-US" sz="2000" dirty="0">
                <a:latin typeface="Work Sans"/>
              </a:rPr>
              <a:t>Plants, for example Lady’s slipper orchid</a:t>
            </a:r>
            <a:endParaRPr lang="en-US" sz="2000">
              <a:latin typeface="Work Sans"/>
              <a:cs typeface="Calibri"/>
            </a:endParaRPr>
          </a:p>
        </p:txBody>
      </p:sp>
      <p:pic>
        <p:nvPicPr>
          <p:cNvPr id="6" name="Picture 5">
            <a:extLst>
              <a:ext uri="{FF2B5EF4-FFF2-40B4-BE49-F238E27FC236}">
                <a16:creationId xmlns:a16="http://schemas.microsoft.com/office/drawing/2014/main" id="{032B862C-682F-1440-8498-5CDDB456D88A}"/>
              </a:ext>
            </a:extLst>
          </p:cNvPr>
          <p:cNvPicPr>
            <a:picLocks noChangeAspect="1"/>
          </p:cNvPicPr>
          <p:nvPr/>
        </p:nvPicPr>
        <p:blipFill rotWithShape="1">
          <a:blip r:embed="rId3"/>
          <a:srcRect l="17964" t="17171" r="22250" b="11126"/>
          <a:stretch/>
        </p:blipFill>
        <p:spPr>
          <a:xfrm>
            <a:off x="551145" y="2540914"/>
            <a:ext cx="2429691" cy="1939646"/>
          </a:xfrm>
          <a:prstGeom prst="rect">
            <a:avLst/>
          </a:prstGeom>
        </p:spPr>
      </p:pic>
      <p:pic>
        <p:nvPicPr>
          <p:cNvPr id="1026" name="Picture 2">
            <a:extLst>
              <a:ext uri="{FF2B5EF4-FFF2-40B4-BE49-F238E27FC236}">
                <a16:creationId xmlns:a16="http://schemas.microsoft.com/office/drawing/2014/main" id="{5E988AA2-FEA4-B8A0-FA7E-B4ADD41857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76" t="17352" r="30524" b="26666"/>
          <a:stretch/>
        </p:blipFill>
        <p:spPr bwMode="auto">
          <a:xfrm>
            <a:off x="3966573" y="2551074"/>
            <a:ext cx="1847885" cy="1939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618B37E-6D4E-E541-EE0C-6431D6AE0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195" y="2529318"/>
            <a:ext cx="1270291" cy="193773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A7A7E1E-6D70-4A93-2C59-59BC4BBDB9C4}"/>
              </a:ext>
            </a:extLst>
          </p:cNvPr>
          <p:cNvSpPr txBox="1">
            <a:spLocks/>
          </p:cNvSpPr>
          <p:nvPr/>
        </p:nvSpPr>
        <p:spPr>
          <a:xfrm>
            <a:off x="196911" y="4863856"/>
            <a:ext cx="13519852" cy="824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a:lstStyle>
          <a:p>
            <a:r>
              <a:rPr lang="en-US" sz="2500" b="0" dirty="0">
                <a:latin typeface="Work Sans"/>
              </a:rPr>
              <a:t>They found that...</a:t>
            </a:r>
          </a:p>
          <a:p>
            <a:pPr marL="457200" indent="-457200">
              <a:buFont typeface="Arial" panose="020B0604020202020204" pitchFamily="34" charset="0"/>
              <a:buChar char="•"/>
            </a:pPr>
            <a:r>
              <a:rPr lang="en-US" sz="2500" b="0" dirty="0">
                <a:latin typeface="Work Sans"/>
              </a:rPr>
              <a:t>1 in 6 species is at risk of being lost from Great Britain</a:t>
            </a:r>
            <a:endParaRPr lang="en-US" sz="2500" b="0" dirty="0"/>
          </a:p>
          <a:p>
            <a:pPr marL="457200" indent="-457200">
              <a:buFont typeface="Arial" panose="020B0604020202020204" pitchFamily="34" charset="0"/>
              <a:buChar char="•"/>
            </a:pPr>
            <a:r>
              <a:rPr lang="en-US" sz="2500" b="0" dirty="0">
                <a:latin typeface="Work Sans"/>
              </a:rPr>
              <a:t>The UK is one of the Earth’s most nature depleted countries on Earth </a:t>
            </a:r>
          </a:p>
        </p:txBody>
      </p:sp>
      <p:sp>
        <p:nvSpPr>
          <p:cNvPr id="8" name="Content Placeholder 4">
            <a:extLst>
              <a:ext uri="{FF2B5EF4-FFF2-40B4-BE49-F238E27FC236}">
                <a16:creationId xmlns:a16="http://schemas.microsoft.com/office/drawing/2014/main" id="{5582C01C-670F-5779-8F5C-933C819EF1D8}"/>
              </a:ext>
            </a:extLst>
          </p:cNvPr>
          <p:cNvSpPr txBox="1">
            <a:spLocks/>
          </p:cNvSpPr>
          <p:nvPr/>
        </p:nvSpPr>
        <p:spPr>
          <a:xfrm>
            <a:off x="8800514" y="1648028"/>
            <a:ext cx="2809099" cy="7001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Work Sans"/>
              </a:rPr>
              <a:t>Amphibians, for example Northern pool frog</a:t>
            </a:r>
          </a:p>
        </p:txBody>
      </p:sp>
      <p:pic>
        <p:nvPicPr>
          <p:cNvPr id="1032" name="Picture 8" descr="undefined">
            <a:extLst>
              <a:ext uri="{FF2B5EF4-FFF2-40B4-BE49-F238E27FC236}">
                <a16:creationId xmlns:a16="http://schemas.microsoft.com/office/drawing/2014/main" id="{BE74DB20-5434-C7B4-F944-28AA95CC9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4571" y="2525070"/>
            <a:ext cx="2632208" cy="197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3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F53C-610B-7A46-E632-ED51C1FEE4EE}"/>
              </a:ext>
            </a:extLst>
          </p:cNvPr>
          <p:cNvSpPr>
            <a:spLocks noGrp="1"/>
          </p:cNvSpPr>
          <p:nvPr>
            <p:ph type="title"/>
          </p:nvPr>
        </p:nvSpPr>
        <p:spPr>
          <a:xfrm>
            <a:off x="239056" y="374639"/>
            <a:ext cx="9054523" cy="1968739"/>
          </a:xfrm>
        </p:spPr>
        <p:txBody>
          <a:bodyPr>
            <a:normAutofit fontScale="90000"/>
          </a:bodyPr>
          <a:lstStyle/>
          <a:p>
            <a:r>
              <a:rPr lang="en-US" dirty="0">
                <a:latin typeface="Work Sans"/>
              </a:rPr>
              <a:t>What can we do as a community to help protect nature in the UK?</a:t>
            </a:r>
            <a:br>
              <a:rPr lang="en-US" dirty="0">
                <a:latin typeface="Aestetico Bold"/>
              </a:rPr>
            </a:br>
            <a:br>
              <a:rPr lang="en-US" dirty="0">
                <a:latin typeface="Aestetico Bold"/>
              </a:rPr>
            </a:br>
            <a:br>
              <a:rPr lang="en-US" b="0" dirty="0">
                <a:latin typeface="Aestetico Bold"/>
              </a:rPr>
            </a:br>
            <a:r>
              <a:rPr lang="en-US" b="0" dirty="0">
                <a:latin typeface="Aestetico Bold"/>
              </a:rPr>
              <a:t> </a:t>
            </a:r>
            <a:endParaRPr lang="en-US" b="0" dirty="0"/>
          </a:p>
        </p:txBody>
      </p:sp>
      <p:pic>
        <p:nvPicPr>
          <p:cNvPr id="6" name="Content Placeholder 5" descr="MAR0050700">
            <a:extLst>
              <a:ext uri="{FF2B5EF4-FFF2-40B4-BE49-F238E27FC236}">
                <a16:creationId xmlns:a16="http://schemas.microsoft.com/office/drawing/2014/main" id="{2C00AAA8-D21D-5C21-6CCB-A83E5A4B98FD}"/>
              </a:ext>
            </a:extLst>
          </p:cNvPr>
          <p:cNvPicPr>
            <a:picLocks noGrp="1" noChangeAspect="1"/>
          </p:cNvPicPr>
          <p:nvPr>
            <p:ph sz="quarter" idx="4"/>
          </p:nvPr>
        </p:nvPicPr>
        <p:blipFill rotWithShape="1">
          <a:blip r:embed="rId3"/>
          <a:srcRect l="63" r="15905"/>
          <a:stretch/>
        </p:blipFill>
        <p:spPr>
          <a:xfrm>
            <a:off x="9852995" y="4971805"/>
            <a:ext cx="2179945" cy="1729953"/>
          </a:xfrm>
        </p:spPr>
      </p:pic>
      <p:pic>
        <p:nvPicPr>
          <p:cNvPr id="8" name="Picture 7" descr="RHS_Telford_AF_Sch-1357">
            <a:extLst>
              <a:ext uri="{FF2B5EF4-FFF2-40B4-BE49-F238E27FC236}">
                <a16:creationId xmlns:a16="http://schemas.microsoft.com/office/drawing/2014/main" id="{11789D63-127C-61D5-F512-59432D4280D5}"/>
              </a:ext>
            </a:extLst>
          </p:cNvPr>
          <p:cNvPicPr>
            <a:picLocks noChangeAspect="1"/>
          </p:cNvPicPr>
          <p:nvPr/>
        </p:nvPicPr>
        <p:blipFill rotWithShape="1">
          <a:blip r:embed="rId4"/>
          <a:srcRect r="17174" b="327"/>
          <a:stretch/>
        </p:blipFill>
        <p:spPr>
          <a:xfrm>
            <a:off x="9872663" y="143317"/>
            <a:ext cx="2160279" cy="1725005"/>
          </a:xfrm>
          <a:prstGeom prst="rect">
            <a:avLst/>
          </a:prstGeom>
        </p:spPr>
      </p:pic>
      <p:pic>
        <p:nvPicPr>
          <p:cNvPr id="9" name="Picture 8" descr="GWIS735">
            <a:extLst>
              <a:ext uri="{FF2B5EF4-FFF2-40B4-BE49-F238E27FC236}">
                <a16:creationId xmlns:a16="http://schemas.microsoft.com/office/drawing/2014/main" id="{9538275E-AEF3-36BD-F156-8F9C7AC4B3EA}"/>
              </a:ext>
            </a:extLst>
          </p:cNvPr>
          <p:cNvPicPr>
            <a:picLocks noChangeAspect="1"/>
          </p:cNvPicPr>
          <p:nvPr/>
        </p:nvPicPr>
        <p:blipFill rotWithShape="1">
          <a:blip r:embed="rId5"/>
          <a:srcRect l="12664" r="3882" b="366"/>
          <a:stretch/>
        </p:blipFill>
        <p:spPr>
          <a:xfrm>
            <a:off x="9872662" y="2566497"/>
            <a:ext cx="2179945" cy="1725005"/>
          </a:xfrm>
          <a:prstGeom prst="rect">
            <a:avLst/>
          </a:prstGeom>
        </p:spPr>
      </p:pic>
      <p:sp>
        <p:nvSpPr>
          <p:cNvPr id="4" name="TextBox 3">
            <a:extLst>
              <a:ext uri="{FF2B5EF4-FFF2-40B4-BE49-F238E27FC236}">
                <a16:creationId xmlns:a16="http://schemas.microsoft.com/office/drawing/2014/main" id="{385D2DD3-48C3-9A07-6AD1-5199F3F11FCD}"/>
              </a:ext>
            </a:extLst>
          </p:cNvPr>
          <p:cNvSpPr txBox="1"/>
          <p:nvPr/>
        </p:nvSpPr>
        <p:spPr>
          <a:xfrm>
            <a:off x="244928" y="1564820"/>
            <a:ext cx="963385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0" i="0" u="none" strike="noStrike" baseline="0" dirty="0">
                <a:solidFill>
                  <a:srgbClr val="132F1D"/>
                </a:solidFill>
                <a:latin typeface="Work Sans"/>
                <a:ea typeface="Work Sans"/>
                <a:cs typeface="Work Sans"/>
              </a:rPr>
              <a:t>- </a:t>
            </a:r>
            <a:r>
              <a:rPr lang="en-US" sz="2400" b="1" i="0" u="none" strike="noStrike" baseline="0" dirty="0">
                <a:solidFill>
                  <a:srgbClr val="132F1D"/>
                </a:solidFill>
                <a:latin typeface="Work Sans"/>
                <a:ea typeface="Work Sans"/>
                <a:cs typeface="Work Sans"/>
              </a:rPr>
              <a:t>understand </a:t>
            </a:r>
            <a:r>
              <a:rPr lang="en-US" sz="2400" b="0" i="0" u="none" strike="noStrike" baseline="0" dirty="0">
                <a:solidFill>
                  <a:srgbClr val="132F1D"/>
                </a:solidFill>
                <a:latin typeface="Work Sans"/>
                <a:ea typeface="Work Sans"/>
                <a:cs typeface="Work Sans"/>
              </a:rPr>
              <a:t>what community science is and why it is important </a:t>
            </a:r>
            <a:r>
              <a:rPr lang="en-US" sz="2400" b="0" i="0" dirty="0">
                <a:solidFill>
                  <a:srgbClr val="000000"/>
                </a:solidFill>
                <a:latin typeface="Work Sans"/>
                <a:ea typeface="Work Sans"/>
                <a:cs typeface="Work Sans"/>
              </a:rPr>
              <a:t>​</a:t>
            </a:r>
            <a:br>
              <a:rPr lang="en-US" sz="2400" b="0" i="0" dirty="0">
                <a:latin typeface="Work Sans"/>
                <a:ea typeface="Work Sans"/>
                <a:cs typeface="Work Sans"/>
              </a:rPr>
            </a:br>
            <a:r>
              <a:rPr lang="en-US" sz="2400" b="0" i="0" dirty="0">
                <a:solidFill>
                  <a:srgbClr val="000000"/>
                </a:solidFill>
                <a:latin typeface="Work Sans"/>
                <a:ea typeface="Work Sans"/>
                <a:cs typeface="Work Sans"/>
              </a:rPr>
              <a:t>​</a:t>
            </a:r>
            <a:br>
              <a:rPr lang="en-US" sz="2400" b="0" i="0" dirty="0">
                <a:latin typeface="Work Sans"/>
                <a:ea typeface="Work Sans"/>
                <a:cs typeface="Work Sans"/>
              </a:rPr>
            </a:br>
            <a:r>
              <a:rPr lang="en-US" sz="2400" dirty="0">
                <a:solidFill>
                  <a:srgbClr val="132F1D"/>
                </a:solidFill>
                <a:latin typeface="Work Sans"/>
                <a:ea typeface="Work Sans"/>
                <a:cs typeface="Work Sans"/>
              </a:rPr>
              <a:t>-</a:t>
            </a:r>
            <a:r>
              <a:rPr lang="en-US" sz="2400" b="1" dirty="0">
                <a:solidFill>
                  <a:srgbClr val="132F1D"/>
                </a:solidFill>
                <a:latin typeface="Work Sans"/>
                <a:ea typeface="Work Sans"/>
                <a:cs typeface="Work Sans"/>
              </a:rPr>
              <a:t> ask questions</a:t>
            </a:r>
            <a:r>
              <a:rPr lang="en-US" sz="2400" dirty="0">
                <a:solidFill>
                  <a:srgbClr val="132F1D"/>
                </a:solidFill>
                <a:latin typeface="Work Sans"/>
                <a:ea typeface="Work Sans"/>
                <a:cs typeface="Work Sans"/>
              </a:rPr>
              <a:t> to understand nature better </a:t>
            </a:r>
            <a:endParaRPr lang="en-US" dirty="0">
              <a:solidFill>
                <a:srgbClr val="132F1D"/>
              </a:solidFill>
              <a:latin typeface="Calibri" panose="020F0502020204030204"/>
              <a:ea typeface="Work Sans"/>
              <a:cs typeface="Calibri"/>
            </a:endParaRPr>
          </a:p>
          <a:p>
            <a:endParaRPr lang="en-US" sz="2400" dirty="0">
              <a:solidFill>
                <a:srgbClr val="132F1D"/>
              </a:solidFill>
              <a:latin typeface="Work Sans"/>
              <a:ea typeface="Work Sans"/>
              <a:cs typeface="Work Sans"/>
            </a:endParaRPr>
          </a:p>
          <a:p>
            <a:pPr marL="342900" indent="-342900">
              <a:buFont typeface="Calibri"/>
              <a:buChar char="-"/>
            </a:pPr>
            <a:r>
              <a:rPr lang="en-US" sz="2400" b="1" i="0" u="none" strike="noStrike" baseline="0" dirty="0">
                <a:solidFill>
                  <a:srgbClr val="132F1D"/>
                </a:solidFill>
                <a:latin typeface="Work Sans"/>
                <a:ea typeface="Work Sans"/>
                <a:cs typeface="Work Sans"/>
              </a:rPr>
              <a:t>collect information</a:t>
            </a:r>
            <a:r>
              <a:rPr lang="en-US" sz="2400" b="0" i="0" u="none" strike="noStrike" baseline="0" dirty="0">
                <a:solidFill>
                  <a:srgbClr val="132F1D"/>
                </a:solidFill>
                <a:latin typeface="Work Sans"/>
                <a:ea typeface="Work Sans"/>
                <a:cs typeface="Work Sans"/>
              </a:rPr>
              <a:t> about nature </a:t>
            </a:r>
            <a:r>
              <a:rPr lang="en-US" sz="2400" b="0" i="0" dirty="0">
                <a:solidFill>
                  <a:srgbClr val="000000"/>
                </a:solidFill>
                <a:latin typeface="Work Sans"/>
                <a:ea typeface="Work Sans"/>
                <a:cs typeface="Work Sans"/>
              </a:rPr>
              <a:t>​</a:t>
            </a:r>
            <a:br>
              <a:rPr lang="en-US" sz="2400" b="0" i="0" dirty="0">
                <a:latin typeface="Work Sans"/>
                <a:ea typeface="Work Sans"/>
                <a:cs typeface="Work Sans"/>
              </a:rPr>
            </a:br>
            <a:r>
              <a:rPr lang="en-US" sz="2400" b="0" i="0" dirty="0">
                <a:solidFill>
                  <a:srgbClr val="000000"/>
                </a:solidFill>
                <a:latin typeface="Work Sans"/>
                <a:ea typeface="Work Sans"/>
                <a:cs typeface="Work Sans"/>
              </a:rPr>
              <a:t>​</a:t>
            </a:r>
            <a:endParaRPr lang="en-US" dirty="0">
              <a:solidFill>
                <a:srgbClr val="132F1D"/>
              </a:solidFill>
              <a:latin typeface="Calibri" panose="020F0502020204030204"/>
              <a:ea typeface="Work Sans"/>
              <a:cs typeface="Calibri"/>
            </a:endParaRPr>
          </a:p>
          <a:p>
            <a:pPr marL="342900" indent="-342900">
              <a:buFont typeface="Calibri"/>
              <a:buChar char="-"/>
            </a:pPr>
            <a:r>
              <a:rPr lang="en-US" sz="2400" b="1" dirty="0">
                <a:solidFill>
                  <a:srgbClr val="132F1D"/>
                </a:solidFill>
                <a:latin typeface="Work Sans"/>
                <a:ea typeface="Work Sans"/>
                <a:cs typeface="Work Sans"/>
              </a:rPr>
              <a:t>communicate our findings</a:t>
            </a:r>
            <a:r>
              <a:rPr lang="en-US" sz="2400" b="0" i="0" u="none" strike="noStrike" baseline="0" dirty="0">
                <a:solidFill>
                  <a:srgbClr val="132F1D"/>
                </a:solidFill>
                <a:latin typeface="Work Sans"/>
                <a:ea typeface="Work Sans"/>
                <a:cs typeface="Work Sans"/>
              </a:rPr>
              <a:t> to help everybody have a better understanding</a:t>
            </a:r>
            <a:r>
              <a:rPr lang="en-US" sz="2400" b="0" i="0" dirty="0">
                <a:solidFill>
                  <a:srgbClr val="000000"/>
                </a:solidFill>
                <a:latin typeface="Work Sans"/>
                <a:ea typeface="Work Sans"/>
                <a:cs typeface="Work Sans"/>
              </a:rPr>
              <a:t>​</a:t>
            </a:r>
            <a:endParaRPr lang="en-US" sz="2400" dirty="0">
              <a:latin typeface="Work Sans"/>
              <a:ea typeface="Work Sans"/>
              <a:cs typeface="Work Sans"/>
            </a:endParaRPr>
          </a:p>
          <a:p>
            <a:pPr marL="342900" indent="-342900">
              <a:buFont typeface="Calibri"/>
              <a:buChar char="-"/>
            </a:pPr>
            <a:endParaRPr lang="en-US" sz="2400" dirty="0">
              <a:solidFill>
                <a:srgbClr val="000000"/>
              </a:solidFill>
              <a:latin typeface="Work Sans"/>
              <a:cs typeface="Calibri"/>
            </a:endParaRPr>
          </a:p>
          <a:p>
            <a:pPr marL="342900" indent="-342900">
              <a:buFont typeface="Calibri"/>
              <a:buChar char="-"/>
            </a:pPr>
            <a:r>
              <a:rPr lang="en-US" sz="2400" b="1" dirty="0">
                <a:solidFill>
                  <a:srgbClr val="000000"/>
                </a:solidFill>
                <a:latin typeface="Work Sans"/>
                <a:cs typeface="Calibri"/>
              </a:rPr>
              <a:t>take action,</a:t>
            </a:r>
            <a:r>
              <a:rPr lang="en-US" sz="2400" dirty="0">
                <a:solidFill>
                  <a:srgbClr val="000000"/>
                </a:solidFill>
                <a:latin typeface="Work Sans"/>
                <a:cs typeface="Calibri"/>
              </a:rPr>
              <a:t> using our findings, to help protect nature </a:t>
            </a:r>
          </a:p>
        </p:txBody>
      </p:sp>
    </p:spTree>
    <p:extLst>
      <p:ext uri="{BB962C8B-B14F-4D97-AF65-F5344CB8AC3E}">
        <p14:creationId xmlns:p14="http://schemas.microsoft.com/office/powerpoint/2010/main" val="135188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F53C-610B-7A46-E632-ED51C1FEE4EE}"/>
              </a:ext>
            </a:extLst>
          </p:cNvPr>
          <p:cNvSpPr>
            <a:spLocks noGrp="1"/>
          </p:cNvSpPr>
          <p:nvPr>
            <p:ph type="title"/>
          </p:nvPr>
        </p:nvSpPr>
        <p:spPr>
          <a:xfrm>
            <a:off x="506971" y="3216584"/>
            <a:ext cx="11166280" cy="1968739"/>
          </a:xfrm>
        </p:spPr>
        <p:txBody>
          <a:bodyPr>
            <a:normAutofit fontScale="90000"/>
          </a:bodyPr>
          <a:lstStyle/>
          <a:p>
            <a:r>
              <a:rPr lang="en-US" sz="2400" b="0" dirty="0">
                <a:latin typeface="Work Sans"/>
              </a:rPr>
              <a:t>Community science is when everyday people, like you, work with scientists to make a big science project happen.</a:t>
            </a:r>
            <a:endParaRPr lang="en-US" sz="2400" b="0"/>
          </a:p>
          <a:p>
            <a:endParaRPr lang="en-US" sz="2400" dirty="0"/>
          </a:p>
          <a:p>
            <a:r>
              <a:rPr lang="en-US" sz="2400" b="0" dirty="0">
                <a:latin typeface="Work Sans"/>
              </a:rPr>
              <a:t>We call these everyday people community scientists. </a:t>
            </a:r>
            <a:endParaRPr lang="en-US" sz="2400" dirty="0"/>
          </a:p>
          <a:p>
            <a:endParaRPr lang="en-US" sz="2400" dirty="0"/>
          </a:p>
          <a:p>
            <a:r>
              <a:rPr lang="en-US" sz="2400" b="0" dirty="0">
                <a:latin typeface="Work Sans"/>
              </a:rPr>
              <a:t>Anyone can be a community scientist.</a:t>
            </a:r>
            <a:endParaRPr lang="en-US" sz="2400" dirty="0"/>
          </a:p>
          <a:p>
            <a:endParaRPr lang="en-US" sz="2400" dirty="0"/>
          </a:p>
          <a:p>
            <a:r>
              <a:rPr lang="en-US" sz="2400" b="0" dirty="0">
                <a:latin typeface="Work Sans"/>
              </a:rPr>
              <a:t>Community scientists ask science questions, they collect data and they find out what science can tell them about their local places.</a:t>
            </a:r>
            <a:endParaRPr lang="en-US" sz="2400" dirty="0"/>
          </a:p>
          <a:p>
            <a:endParaRPr lang="en-US" sz="2400" dirty="0"/>
          </a:p>
          <a:p>
            <a:r>
              <a:rPr lang="en-US" sz="2400" b="0" dirty="0">
                <a:latin typeface="Work Sans"/>
              </a:rPr>
              <a:t>Community scientists are important, without them we would have a lot less information about the natural world.</a:t>
            </a:r>
            <a:endParaRPr lang="en-US" sz="2400" dirty="0"/>
          </a:p>
          <a:p>
            <a:br>
              <a:rPr lang="en-US" dirty="0">
                <a:latin typeface="Aestetico Bold"/>
              </a:rPr>
            </a:br>
            <a:br>
              <a:rPr lang="en-US" b="0" dirty="0">
                <a:latin typeface="Aestetico Bold"/>
              </a:rPr>
            </a:br>
            <a:r>
              <a:rPr lang="en-US" b="0" dirty="0">
                <a:latin typeface="Aestetico Bold"/>
              </a:rPr>
              <a:t> </a:t>
            </a:r>
            <a:endParaRPr lang="en-US" b="0"/>
          </a:p>
        </p:txBody>
      </p:sp>
      <p:pic>
        <p:nvPicPr>
          <p:cNvPr id="7" name="Picture 6" descr="A red microscope on a black background&#10;&#10;Description automatically generated">
            <a:extLst>
              <a:ext uri="{FF2B5EF4-FFF2-40B4-BE49-F238E27FC236}">
                <a16:creationId xmlns:a16="http://schemas.microsoft.com/office/drawing/2014/main" id="{E11D4E59-CBF2-1801-AB3C-FBECD6CA828D}"/>
              </a:ext>
            </a:extLst>
          </p:cNvPr>
          <p:cNvPicPr>
            <a:picLocks noChangeAspect="1"/>
          </p:cNvPicPr>
          <p:nvPr/>
        </p:nvPicPr>
        <p:blipFill>
          <a:blip r:embed="rId3"/>
          <a:stretch>
            <a:fillRect/>
          </a:stretch>
        </p:blipFill>
        <p:spPr>
          <a:xfrm>
            <a:off x="10787473" y="391979"/>
            <a:ext cx="725250" cy="1029676"/>
          </a:xfrm>
          <a:prstGeom prst="rect">
            <a:avLst/>
          </a:prstGeom>
        </p:spPr>
      </p:pic>
      <p:sp>
        <p:nvSpPr>
          <p:cNvPr id="4" name="TextBox 3">
            <a:extLst>
              <a:ext uri="{FF2B5EF4-FFF2-40B4-BE49-F238E27FC236}">
                <a16:creationId xmlns:a16="http://schemas.microsoft.com/office/drawing/2014/main" id="{385D2DD3-48C3-9A07-6AD1-5199F3F11FCD}"/>
              </a:ext>
            </a:extLst>
          </p:cNvPr>
          <p:cNvSpPr txBox="1"/>
          <p:nvPr/>
        </p:nvSpPr>
        <p:spPr>
          <a:xfrm>
            <a:off x="557893" y="870856"/>
            <a:ext cx="9633856"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900" b="1" dirty="0">
                <a:solidFill>
                  <a:srgbClr val="132F1D"/>
                </a:solidFill>
                <a:latin typeface="Work Sans"/>
                <a:cs typeface="Calibri"/>
              </a:rPr>
              <a:t>Helping nature works better as a team</a:t>
            </a:r>
          </a:p>
        </p:txBody>
      </p:sp>
      <p:pic>
        <p:nvPicPr>
          <p:cNvPr id="5" name="Picture 4" descr="A green logo with circles&#10;&#10;Description automatically generated">
            <a:extLst>
              <a:ext uri="{FF2B5EF4-FFF2-40B4-BE49-F238E27FC236}">
                <a16:creationId xmlns:a16="http://schemas.microsoft.com/office/drawing/2014/main" id="{28C72730-8421-C7D3-1774-C26A086E02BE}"/>
              </a:ext>
            </a:extLst>
          </p:cNvPr>
          <p:cNvPicPr>
            <a:picLocks noChangeAspect="1"/>
          </p:cNvPicPr>
          <p:nvPr/>
        </p:nvPicPr>
        <p:blipFill>
          <a:blip r:embed="rId4"/>
          <a:stretch>
            <a:fillRect/>
          </a:stretch>
        </p:blipFill>
        <p:spPr>
          <a:xfrm>
            <a:off x="10828314" y="5640951"/>
            <a:ext cx="680358" cy="919390"/>
          </a:xfrm>
          <a:prstGeom prst="rect">
            <a:avLst/>
          </a:prstGeom>
        </p:spPr>
      </p:pic>
    </p:spTree>
    <p:extLst>
      <p:ext uri="{BB962C8B-B14F-4D97-AF65-F5344CB8AC3E}">
        <p14:creationId xmlns:p14="http://schemas.microsoft.com/office/powerpoint/2010/main" val="3598548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F53C-610B-7A46-E632-ED51C1FEE4EE}"/>
              </a:ext>
            </a:extLst>
          </p:cNvPr>
          <p:cNvSpPr>
            <a:spLocks noGrp="1"/>
          </p:cNvSpPr>
          <p:nvPr>
            <p:ph type="title"/>
          </p:nvPr>
        </p:nvSpPr>
        <p:spPr>
          <a:xfrm>
            <a:off x="952320" y="497103"/>
            <a:ext cx="10414714" cy="795888"/>
          </a:xfrm>
        </p:spPr>
        <p:txBody>
          <a:bodyPr>
            <a:normAutofit/>
          </a:bodyPr>
          <a:lstStyle/>
          <a:p>
            <a:r>
              <a:rPr lang="en-US" dirty="0">
                <a:latin typeface="Work Sans"/>
              </a:rPr>
              <a:t>Examples of community science projects</a:t>
            </a:r>
          </a:p>
        </p:txBody>
      </p:sp>
      <p:pic>
        <p:nvPicPr>
          <p:cNvPr id="7" name="Picture 6" descr="A red microscope on a black background&#10;&#10;Description automatically generated">
            <a:extLst>
              <a:ext uri="{FF2B5EF4-FFF2-40B4-BE49-F238E27FC236}">
                <a16:creationId xmlns:a16="http://schemas.microsoft.com/office/drawing/2014/main" id="{E11D4E59-CBF2-1801-AB3C-FBECD6CA828D}"/>
              </a:ext>
            </a:extLst>
          </p:cNvPr>
          <p:cNvPicPr>
            <a:picLocks noChangeAspect="1"/>
          </p:cNvPicPr>
          <p:nvPr/>
        </p:nvPicPr>
        <p:blipFill>
          <a:blip r:embed="rId3"/>
          <a:stretch>
            <a:fillRect/>
          </a:stretch>
        </p:blipFill>
        <p:spPr>
          <a:xfrm>
            <a:off x="10797789" y="384672"/>
            <a:ext cx="725250" cy="1029676"/>
          </a:xfrm>
          <a:prstGeom prst="rect">
            <a:avLst/>
          </a:prstGeom>
        </p:spPr>
      </p:pic>
      <p:pic>
        <p:nvPicPr>
          <p:cNvPr id="5" name="Picture 4" descr="A hedgehog eating food on a plate&#10;&#10;Description automatically generated">
            <a:extLst>
              <a:ext uri="{FF2B5EF4-FFF2-40B4-BE49-F238E27FC236}">
                <a16:creationId xmlns:a16="http://schemas.microsoft.com/office/drawing/2014/main" id="{B0792865-9868-6739-359F-C0A052BD59DF}"/>
              </a:ext>
            </a:extLst>
          </p:cNvPr>
          <p:cNvPicPr>
            <a:picLocks noChangeAspect="1"/>
          </p:cNvPicPr>
          <p:nvPr/>
        </p:nvPicPr>
        <p:blipFill>
          <a:blip r:embed="rId4"/>
          <a:stretch>
            <a:fillRect/>
          </a:stretch>
        </p:blipFill>
        <p:spPr>
          <a:xfrm>
            <a:off x="1003004" y="2042895"/>
            <a:ext cx="3971851" cy="2595001"/>
          </a:xfrm>
          <a:prstGeom prst="rect">
            <a:avLst/>
          </a:prstGeom>
        </p:spPr>
      </p:pic>
      <p:pic>
        <p:nvPicPr>
          <p:cNvPr id="10" name="Picture 9" descr="Free Seaweed Algae photo and picture">
            <a:extLst>
              <a:ext uri="{FF2B5EF4-FFF2-40B4-BE49-F238E27FC236}">
                <a16:creationId xmlns:a16="http://schemas.microsoft.com/office/drawing/2014/main" id="{5814DD4A-EE2A-DC85-D9B4-CD7D2F0CF5C7}"/>
              </a:ext>
            </a:extLst>
          </p:cNvPr>
          <p:cNvPicPr>
            <a:picLocks noChangeAspect="1"/>
          </p:cNvPicPr>
          <p:nvPr/>
        </p:nvPicPr>
        <p:blipFill>
          <a:blip r:embed="rId5"/>
          <a:stretch>
            <a:fillRect/>
          </a:stretch>
        </p:blipFill>
        <p:spPr>
          <a:xfrm>
            <a:off x="5244215" y="2039707"/>
            <a:ext cx="3912781" cy="2589562"/>
          </a:xfrm>
          <a:prstGeom prst="rect">
            <a:avLst/>
          </a:prstGeom>
        </p:spPr>
      </p:pic>
      <p:pic>
        <p:nvPicPr>
          <p:cNvPr id="11" name="Picture 10" descr="Free Starfish Sea photo and picture">
            <a:extLst>
              <a:ext uri="{FF2B5EF4-FFF2-40B4-BE49-F238E27FC236}">
                <a16:creationId xmlns:a16="http://schemas.microsoft.com/office/drawing/2014/main" id="{9918F399-8781-9926-ECCE-3B718E39B234}"/>
              </a:ext>
            </a:extLst>
          </p:cNvPr>
          <p:cNvPicPr>
            <a:picLocks noChangeAspect="1"/>
          </p:cNvPicPr>
          <p:nvPr/>
        </p:nvPicPr>
        <p:blipFill>
          <a:blip r:embed="rId6"/>
          <a:stretch>
            <a:fillRect/>
          </a:stretch>
        </p:blipFill>
        <p:spPr>
          <a:xfrm>
            <a:off x="9402726" y="2037316"/>
            <a:ext cx="1963480" cy="2600252"/>
          </a:xfrm>
          <a:prstGeom prst="rect">
            <a:avLst/>
          </a:prstGeom>
        </p:spPr>
      </p:pic>
    </p:spTree>
    <p:extLst>
      <p:ext uri="{BB962C8B-B14F-4D97-AF65-F5344CB8AC3E}">
        <p14:creationId xmlns:p14="http://schemas.microsoft.com/office/powerpoint/2010/main" val="71257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a:xfrm>
            <a:off x="552460" y="746022"/>
            <a:ext cx="9833826" cy="824848"/>
          </a:xfrm>
        </p:spPr>
        <p:txBody>
          <a:bodyPr>
            <a:normAutofit fontScale="90000"/>
          </a:bodyPr>
          <a:lstStyle/>
          <a:p>
            <a:r>
              <a:rPr lang="en-US" dirty="0">
                <a:latin typeface="Work Sans"/>
              </a:rPr>
              <a:t>We can work together to develop a better understanding of nature in our schools through community science.</a:t>
            </a:r>
          </a:p>
        </p:txBody>
      </p:sp>
      <p:pic>
        <p:nvPicPr>
          <p:cNvPr id="5" name="Picture 4" descr="A map of the united kingdom&#10;&#10;Description automatically generated">
            <a:extLst>
              <a:ext uri="{FF2B5EF4-FFF2-40B4-BE49-F238E27FC236}">
                <a16:creationId xmlns:a16="http://schemas.microsoft.com/office/drawing/2014/main" id="{BBF38026-BC55-6D3B-B417-ECC76A019EFD}"/>
              </a:ext>
            </a:extLst>
          </p:cNvPr>
          <p:cNvPicPr>
            <a:picLocks noChangeAspect="1"/>
          </p:cNvPicPr>
          <p:nvPr/>
        </p:nvPicPr>
        <p:blipFill>
          <a:blip r:embed="rId3"/>
          <a:stretch>
            <a:fillRect/>
          </a:stretch>
        </p:blipFill>
        <p:spPr>
          <a:xfrm>
            <a:off x="3780740" y="2071575"/>
            <a:ext cx="2812591" cy="2171921"/>
          </a:xfrm>
          <a:prstGeom prst="rect">
            <a:avLst/>
          </a:prstGeom>
        </p:spPr>
      </p:pic>
      <p:pic>
        <p:nvPicPr>
          <p:cNvPr id="7" name="Picture 6" descr="A green leaf with black background&#10;&#10;Description automatically generated">
            <a:extLst>
              <a:ext uri="{FF2B5EF4-FFF2-40B4-BE49-F238E27FC236}">
                <a16:creationId xmlns:a16="http://schemas.microsoft.com/office/drawing/2014/main" id="{3A2A0AAF-715C-3918-88BE-1E4A3BC811C5}"/>
              </a:ext>
            </a:extLst>
          </p:cNvPr>
          <p:cNvPicPr>
            <a:picLocks noChangeAspect="1"/>
          </p:cNvPicPr>
          <p:nvPr/>
        </p:nvPicPr>
        <p:blipFill>
          <a:blip r:embed="rId4"/>
          <a:stretch>
            <a:fillRect/>
          </a:stretch>
        </p:blipFill>
        <p:spPr>
          <a:xfrm>
            <a:off x="10973503" y="233995"/>
            <a:ext cx="1000252" cy="1485449"/>
          </a:xfrm>
          <a:prstGeom prst="rect">
            <a:avLst/>
          </a:prstGeom>
        </p:spPr>
      </p:pic>
      <p:pic>
        <p:nvPicPr>
          <p:cNvPr id="4" name="Picture 3" descr="A map of the united kingdom&#10;&#10;Description automatically generated">
            <a:extLst>
              <a:ext uri="{FF2B5EF4-FFF2-40B4-BE49-F238E27FC236}">
                <a16:creationId xmlns:a16="http://schemas.microsoft.com/office/drawing/2014/main" id="{53C5EE2D-9D9A-E7DE-5AE3-3377F54C82E7}"/>
              </a:ext>
            </a:extLst>
          </p:cNvPr>
          <p:cNvPicPr>
            <a:picLocks noChangeAspect="1"/>
          </p:cNvPicPr>
          <p:nvPr/>
        </p:nvPicPr>
        <p:blipFill>
          <a:blip r:embed="rId5"/>
          <a:stretch>
            <a:fillRect/>
          </a:stretch>
        </p:blipFill>
        <p:spPr>
          <a:xfrm>
            <a:off x="7723760" y="2071574"/>
            <a:ext cx="4035142" cy="2171921"/>
          </a:xfrm>
          <a:prstGeom prst="rect">
            <a:avLst/>
          </a:prstGeom>
        </p:spPr>
      </p:pic>
      <p:pic>
        <p:nvPicPr>
          <p:cNvPr id="8" name="Picture 7" descr="A diagram of a plant&#10;&#10;Description automatically generated">
            <a:extLst>
              <a:ext uri="{FF2B5EF4-FFF2-40B4-BE49-F238E27FC236}">
                <a16:creationId xmlns:a16="http://schemas.microsoft.com/office/drawing/2014/main" id="{D33F16F3-F00F-2E0D-89ED-144C325EC1F7}"/>
              </a:ext>
            </a:extLst>
          </p:cNvPr>
          <p:cNvPicPr>
            <a:picLocks noChangeAspect="1"/>
          </p:cNvPicPr>
          <p:nvPr/>
        </p:nvPicPr>
        <p:blipFill>
          <a:blip r:embed="rId6"/>
          <a:stretch>
            <a:fillRect/>
          </a:stretch>
        </p:blipFill>
        <p:spPr>
          <a:xfrm>
            <a:off x="789434" y="2071573"/>
            <a:ext cx="1961571" cy="2171921"/>
          </a:xfrm>
          <a:prstGeom prst="rect">
            <a:avLst/>
          </a:prstGeom>
        </p:spPr>
      </p:pic>
      <p:sp>
        <p:nvSpPr>
          <p:cNvPr id="9" name="TextBox 8">
            <a:extLst>
              <a:ext uri="{FF2B5EF4-FFF2-40B4-BE49-F238E27FC236}">
                <a16:creationId xmlns:a16="http://schemas.microsoft.com/office/drawing/2014/main" id="{723116E5-C279-5A0E-3BC5-D1EE7D90708D}"/>
              </a:ext>
            </a:extLst>
          </p:cNvPr>
          <p:cNvSpPr txBox="1"/>
          <p:nvPr/>
        </p:nvSpPr>
        <p:spPr>
          <a:xfrm>
            <a:off x="429226" y="4352795"/>
            <a:ext cx="2441882" cy="1477328"/>
          </a:xfrm>
          <a:prstGeom prst="rect">
            <a:avLst/>
          </a:prstGeom>
          <a:noFill/>
        </p:spPr>
        <p:txBody>
          <a:bodyPr wrap="square" lIns="91440" tIns="45720" rIns="91440" bIns="45720" rtlCol="0" anchor="t">
            <a:spAutoFit/>
          </a:bodyPr>
          <a:lstStyle/>
          <a:p>
            <a:pPr algn="ctr"/>
            <a:r>
              <a:rPr lang="en-US" dirty="0">
                <a:latin typeface="Work Sans"/>
              </a:rPr>
              <a:t>Collect and share  information about habitats in your school grounds.</a:t>
            </a:r>
            <a:endParaRPr lang="en-US"/>
          </a:p>
        </p:txBody>
      </p:sp>
      <p:sp>
        <p:nvSpPr>
          <p:cNvPr id="10" name="Right Arrow 9">
            <a:extLst>
              <a:ext uri="{FF2B5EF4-FFF2-40B4-BE49-F238E27FC236}">
                <a16:creationId xmlns:a16="http://schemas.microsoft.com/office/drawing/2014/main" id="{39C4F615-A435-1581-8146-EF5DBE186948}"/>
              </a:ext>
            </a:extLst>
          </p:cNvPr>
          <p:cNvSpPr/>
          <p:nvPr/>
        </p:nvSpPr>
        <p:spPr>
          <a:xfrm>
            <a:off x="2860296" y="4610426"/>
            <a:ext cx="714375" cy="2689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AC4B46-2281-D30D-3219-7A566C26FEEC}"/>
              </a:ext>
            </a:extLst>
          </p:cNvPr>
          <p:cNvSpPr txBox="1"/>
          <p:nvPr/>
        </p:nvSpPr>
        <p:spPr>
          <a:xfrm>
            <a:off x="3676119" y="4352795"/>
            <a:ext cx="3024953" cy="1200329"/>
          </a:xfrm>
          <a:prstGeom prst="rect">
            <a:avLst/>
          </a:prstGeom>
          <a:noFill/>
        </p:spPr>
        <p:txBody>
          <a:bodyPr wrap="square" lIns="91440" tIns="45720" rIns="91440" bIns="45720" rtlCol="0" anchor="t">
            <a:spAutoFit/>
          </a:bodyPr>
          <a:lstStyle/>
          <a:p>
            <a:pPr algn="ctr"/>
            <a:r>
              <a:rPr lang="en-US" dirty="0">
                <a:latin typeface="Work Sans"/>
              </a:rPr>
              <a:t>Many schools across England are adding information about their habitats too. </a:t>
            </a:r>
          </a:p>
        </p:txBody>
      </p:sp>
      <p:sp>
        <p:nvSpPr>
          <p:cNvPr id="12" name="Right Arrow 11">
            <a:extLst>
              <a:ext uri="{FF2B5EF4-FFF2-40B4-BE49-F238E27FC236}">
                <a16:creationId xmlns:a16="http://schemas.microsoft.com/office/drawing/2014/main" id="{804B54F2-EDBC-DF49-CA9D-D4C8A4E8D750}"/>
              </a:ext>
            </a:extLst>
          </p:cNvPr>
          <p:cNvSpPr/>
          <p:nvPr/>
        </p:nvSpPr>
        <p:spPr>
          <a:xfrm>
            <a:off x="7016832" y="4605232"/>
            <a:ext cx="714375" cy="2689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7D7539-E3A6-C72E-BE71-F078B9685625}"/>
              </a:ext>
            </a:extLst>
          </p:cNvPr>
          <p:cNvSpPr txBox="1"/>
          <p:nvPr/>
        </p:nvSpPr>
        <p:spPr>
          <a:xfrm>
            <a:off x="8009548" y="4352795"/>
            <a:ext cx="3481082" cy="1477328"/>
          </a:xfrm>
          <a:prstGeom prst="rect">
            <a:avLst/>
          </a:prstGeom>
          <a:noFill/>
        </p:spPr>
        <p:txBody>
          <a:bodyPr wrap="square" lIns="91440" tIns="45720" rIns="91440" bIns="45720" rtlCol="0" anchor="t">
            <a:spAutoFit/>
          </a:bodyPr>
          <a:lstStyle/>
          <a:p>
            <a:pPr algn="ctr"/>
            <a:r>
              <a:rPr lang="en-US" dirty="0">
                <a:latin typeface="Work Sans"/>
              </a:rPr>
              <a:t>Scientists (including you) can have a better understanding about the habitats in England and how we can better protect them. </a:t>
            </a:r>
            <a:endParaRPr lang="en-US"/>
          </a:p>
        </p:txBody>
      </p:sp>
    </p:spTree>
    <p:extLst>
      <p:ext uri="{BB962C8B-B14F-4D97-AF65-F5344CB8AC3E}">
        <p14:creationId xmlns:p14="http://schemas.microsoft.com/office/powerpoint/2010/main" val="707896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A9AC-E404-315C-5FE6-018FB685577F}"/>
              </a:ext>
            </a:extLst>
          </p:cNvPr>
          <p:cNvSpPr>
            <a:spLocks noGrp="1"/>
          </p:cNvSpPr>
          <p:nvPr>
            <p:ph type="title"/>
          </p:nvPr>
        </p:nvSpPr>
        <p:spPr>
          <a:xfrm>
            <a:off x="267611" y="518707"/>
            <a:ext cx="9728655" cy="824848"/>
          </a:xfrm>
        </p:spPr>
        <p:txBody>
          <a:bodyPr>
            <a:normAutofit fontScale="90000"/>
          </a:bodyPr>
          <a:lstStyle/>
          <a:p>
            <a:r>
              <a:rPr lang="en-US" dirty="0">
                <a:latin typeface="Calibri"/>
                <a:cs typeface="Calibri"/>
              </a:rPr>
              <a:t>Why do you think it is important to map the habitats in our school grounds? </a:t>
            </a:r>
          </a:p>
        </p:txBody>
      </p:sp>
      <p:sp>
        <p:nvSpPr>
          <p:cNvPr id="3" name="Content Placeholder 2">
            <a:extLst>
              <a:ext uri="{FF2B5EF4-FFF2-40B4-BE49-F238E27FC236}">
                <a16:creationId xmlns:a16="http://schemas.microsoft.com/office/drawing/2014/main" id="{C87BDF06-0DDD-BF06-DAF9-C53934988C00}"/>
              </a:ext>
            </a:extLst>
          </p:cNvPr>
          <p:cNvSpPr>
            <a:spLocks noGrp="1"/>
          </p:cNvSpPr>
          <p:nvPr>
            <p:ph idx="1"/>
          </p:nvPr>
        </p:nvSpPr>
        <p:spPr>
          <a:xfrm>
            <a:off x="350308" y="1749372"/>
            <a:ext cx="8135655" cy="4498475"/>
          </a:xfrm>
        </p:spPr>
        <p:txBody>
          <a:bodyPr vert="horz" lIns="91440" tIns="45720" rIns="91440" bIns="45720" rtlCol="0" anchor="t">
            <a:normAutofit/>
          </a:bodyPr>
          <a:lstStyle/>
          <a:p>
            <a:pPr marL="0" indent="0">
              <a:buNone/>
            </a:pPr>
            <a:r>
              <a:rPr lang="en-US" dirty="0">
                <a:solidFill>
                  <a:srgbClr val="132F1D"/>
                </a:solidFill>
                <a:latin typeface="Work Sans"/>
                <a:cs typeface="Calibri"/>
              </a:rPr>
              <a:t>What habitats might we find? </a:t>
            </a:r>
            <a:endParaRPr lang="en-US" dirty="0">
              <a:latin typeface="Work Sans"/>
            </a:endParaRPr>
          </a:p>
          <a:p>
            <a:pPr marL="0" indent="0">
              <a:buNone/>
            </a:pPr>
            <a:endParaRPr lang="en-US" dirty="0">
              <a:solidFill>
                <a:srgbClr val="132F1D"/>
              </a:solidFill>
              <a:latin typeface="Work Sans"/>
              <a:ea typeface="Arial"/>
              <a:cs typeface="Calibri"/>
            </a:endParaRPr>
          </a:p>
          <a:p>
            <a:pPr marL="0" indent="0">
              <a:buNone/>
            </a:pPr>
            <a:r>
              <a:rPr lang="en-US" dirty="0">
                <a:solidFill>
                  <a:srgbClr val="132F1D"/>
                </a:solidFill>
                <a:latin typeface="Work Sans"/>
                <a:cs typeface="Calibri"/>
              </a:rPr>
              <a:t>Do you think the habitats we find may have been different in the past? </a:t>
            </a:r>
            <a:endParaRPr lang="en-US" dirty="0">
              <a:latin typeface="Work Sans"/>
            </a:endParaRPr>
          </a:p>
          <a:p>
            <a:pPr marL="0" indent="0">
              <a:buNone/>
            </a:pPr>
            <a:endParaRPr lang="en-US" dirty="0">
              <a:solidFill>
                <a:srgbClr val="132F1D"/>
              </a:solidFill>
              <a:latin typeface="Work Sans"/>
              <a:cs typeface="Calibri"/>
            </a:endParaRPr>
          </a:p>
          <a:p>
            <a:pPr marL="0" indent="0">
              <a:buNone/>
            </a:pPr>
            <a:r>
              <a:rPr lang="en-US" dirty="0">
                <a:solidFill>
                  <a:srgbClr val="132F1D"/>
                </a:solidFill>
                <a:latin typeface="Work Sans"/>
                <a:cs typeface="Calibri"/>
              </a:rPr>
              <a:t>Do you think most schools will have the same types of habitats?</a:t>
            </a:r>
          </a:p>
          <a:p>
            <a:pPr marL="0" indent="0">
              <a:buNone/>
            </a:pPr>
            <a:endParaRPr lang="en-US">
              <a:solidFill>
                <a:srgbClr val="132F1D"/>
              </a:solidFill>
              <a:latin typeface="Calibri"/>
              <a:cs typeface="Calibri"/>
            </a:endParaRPr>
          </a:p>
          <a:p>
            <a:pPr marL="0" indent="0">
              <a:buNone/>
            </a:pPr>
            <a:endParaRPr lang="en-US">
              <a:solidFill>
                <a:srgbClr val="132F1D"/>
              </a:solidFill>
              <a:latin typeface="Calibri"/>
              <a:ea typeface="Arial"/>
              <a:cs typeface="Calibri"/>
            </a:endParaRPr>
          </a:p>
          <a:p>
            <a:pPr marL="0" indent="0">
              <a:buNone/>
            </a:pPr>
            <a:endParaRPr lang="en-US">
              <a:cs typeface="Calibri"/>
            </a:endParaRPr>
          </a:p>
        </p:txBody>
      </p:sp>
      <p:pic>
        <p:nvPicPr>
          <p:cNvPr id="4" name="Picture 3" descr="A green and black logo&#10;&#10;Description automatically generated">
            <a:extLst>
              <a:ext uri="{FF2B5EF4-FFF2-40B4-BE49-F238E27FC236}">
                <a16:creationId xmlns:a16="http://schemas.microsoft.com/office/drawing/2014/main" id="{93A01E70-4366-917F-358D-9AA5F83455E8}"/>
              </a:ext>
            </a:extLst>
          </p:cNvPr>
          <p:cNvPicPr>
            <a:picLocks noChangeAspect="1"/>
          </p:cNvPicPr>
          <p:nvPr/>
        </p:nvPicPr>
        <p:blipFill>
          <a:blip r:embed="rId3"/>
          <a:stretch>
            <a:fillRect/>
          </a:stretch>
        </p:blipFill>
        <p:spPr>
          <a:xfrm>
            <a:off x="10088280" y="265339"/>
            <a:ext cx="1552575" cy="1485900"/>
          </a:xfrm>
          <a:prstGeom prst="rect">
            <a:avLst/>
          </a:prstGeom>
        </p:spPr>
      </p:pic>
      <p:pic>
        <p:nvPicPr>
          <p:cNvPr id="12" name="Picture 11" descr="A blue butterfly with black squares&#10;&#10;Description automatically generated">
            <a:extLst>
              <a:ext uri="{FF2B5EF4-FFF2-40B4-BE49-F238E27FC236}">
                <a16:creationId xmlns:a16="http://schemas.microsoft.com/office/drawing/2014/main" id="{5F57E675-98AA-45B9-8BF0-8471428FAB1E}"/>
              </a:ext>
            </a:extLst>
          </p:cNvPr>
          <p:cNvPicPr>
            <a:picLocks noChangeAspect="1"/>
          </p:cNvPicPr>
          <p:nvPr/>
        </p:nvPicPr>
        <p:blipFill>
          <a:blip r:embed="rId4"/>
          <a:stretch>
            <a:fillRect/>
          </a:stretch>
        </p:blipFill>
        <p:spPr>
          <a:xfrm>
            <a:off x="10090446" y="5255857"/>
            <a:ext cx="1467759" cy="917123"/>
          </a:xfrm>
          <a:prstGeom prst="rect">
            <a:avLst/>
          </a:prstGeom>
        </p:spPr>
      </p:pic>
      <p:pic>
        <p:nvPicPr>
          <p:cNvPr id="13" name="Picture 12">
            <a:extLst>
              <a:ext uri="{FF2B5EF4-FFF2-40B4-BE49-F238E27FC236}">
                <a16:creationId xmlns:a16="http://schemas.microsoft.com/office/drawing/2014/main" id="{D36023CC-D523-4F51-741E-AE9754620C0B}"/>
              </a:ext>
            </a:extLst>
          </p:cNvPr>
          <p:cNvPicPr>
            <a:picLocks noChangeAspect="1"/>
          </p:cNvPicPr>
          <p:nvPr/>
        </p:nvPicPr>
        <p:blipFill>
          <a:blip r:embed="rId5"/>
          <a:stretch>
            <a:fillRect/>
          </a:stretch>
        </p:blipFill>
        <p:spPr>
          <a:xfrm>
            <a:off x="10183512" y="3124947"/>
            <a:ext cx="1455512" cy="782412"/>
          </a:xfrm>
          <a:prstGeom prst="rect">
            <a:avLst/>
          </a:prstGeom>
        </p:spPr>
      </p:pic>
      <p:pic>
        <p:nvPicPr>
          <p:cNvPr id="15" name="Picture 14" descr="A cartoon mustache with black background&#10;&#10;Description automatically generated">
            <a:extLst>
              <a:ext uri="{FF2B5EF4-FFF2-40B4-BE49-F238E27FC236}">
                <a16:creationId xmlns:a16="http://schemas.microsoft.com/office/drawing/2014/main" id="{771497C4-FDB5-D35F-3CF1-733C91168508}"/>
              </a:ext>
            </a:extLst>
          </p:cNvPr>
          <p:cNvPicPr>
            <a:picLocks noChangeAspect="1"/>
          </p:cNvPicPr>
          <p:nvPr/>
        </p:nvPicPr>
        <p:blipFill>
          <a:blip r:embed="rId6"/>
          <a:stretch>
            <a:fillRect/>
          </a:stretch>
        </p:blipFill>
        <p:spPr>
          <a:xfrm>
            <a:off x="4257962" y="5350350"/>
            <a:ext cx="1556328" cy="976704"/>
          </a:xfrm>
          <a:prstGeom prst="rect">
            <a:avLst/>
          </a:prstGeom>
        </p:spPr>
      </p:pic>
      <p:pic>
        <p:nvPicPr>
          <p:cNvPr id="16" name="Picture 15" descr="A green logo with circles&#10;&#10;Description automatically generated">
            <a:extLst>
              <a:ext uri="{FF2B5EF4-FFF2-40B4-BE49-F238E27FC236}">
                <a16:creationId xmlns:a16="http://schemas.microsoft.com/office/drawing/2014/main" id="{B9A9CC9A-5BF1-7D81-2E52-BE57CA28959B}"/>
              </a:ext>
            </a:extLst>
          </p:cNvPr>
          <p:cNvPicPr>
            <a:picLocks noChangeAspect="1"/>
          </p:cNvPicPr>
          <p:nvPr/>
        </p:nvPicPr>
        <p:blipFill>
          <a:blip r:embed="rId7"/>
          <a:stretch>
            <a:fillRect/>
          </a:stretch>
        </p:blipFill>
        <p:spPr>
          <a:xfrm>
            <a:off x="7558562" y="5109461"/>
            <a:ext cx="934358" cy="1231118"/>
          </a:xfrm>
          <a:prstGeom prst="rect">
            <a:avLst/>
          </a:prstGeom>
        </p:spPr>
      </p:pic>
    </p:spTree>
    <p:extLst>
      <p:ext uri="{BB962C8B-B14F-4D97-AF65-F5344CB8AC3E}">
        <p14:creationId xmlns:p14="http://schemas.microsoft.com/office/powerpoint/2010/main" val="169933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455F-1479-B759-0ABB-3F42C1A32DA3}"/>
              </a:ext>
            </a:extLst>
          </p:cNvPr>
          <p:cNvSpPr>
            <a:spLocks noGrp="1"/>
          </p:cNvSpPr>
          <p:nvPr>
            <p:ph type="title"/>
          </p:nvPr>
        </p:nvSpPr>
        <p:spPr/>
        <p:txBody>
          <a:bodyPr/>
          <a:lstStyle/>
          <a:p>
            <a:r>
              <a:rPr lang="en-US" dirty="0">
                <a:latin typeface="Work Sans"/>
              </a:rPr>
              <a:t>Meet one of our community scientists….</a:t>
            </a:r>
          </a:p>
        </p:txBody>
      </p:sp>
      <p:sp>
        <p:nvSpPr>
          <p:cNvPr id="3" name="Content Placeholder 2">
            <a:extLst>
              <a:ext uri="{FF2B5EF4-FFF2-40B4-BE49-F238E27FC236}">
                <a16:creationId xmlns:a16="http://schemas.microsoft.com/office/drawing/2014/main" id="{4A27C5FD-CFAB-2D23-C51E-9ADFB49DDF8C}"/>
              </a:ext>
            </a:extLst>
          </p:cNvPr>
          <p:cNvSpPr>
            <a:spLocks noGrp="1"/>
          </p:cNvSpPr>
          <p:nvPr>
            <p:ph idx="1"/>
          </p:nvPr>
        </p:nvSpPr>
        <p:spPr>
          <a:xfrm>
            <a:off x="551146" y="1569631"/>
            <a:ext cx="5386192" cy="4498475"/>
          </a:xfrm>
        </p:spPr>
        <p:txBody>
          <a:bodyPr vert="horz" lIns="91440" tIns="45720" rIns="91440" bIns="45720" rtlCol="0" anchor="t">
            <a:normAutofit/>
          </a:bodyPr>
          <a:lstStyle/>
          <a:p>
            <a:pPr marL="0" indent="0">
              <a:buNone/>
            </a:pPr>
            <a:r>
              <a:rPr lang="en-US" dirty="0">
                <a:latin typeface="Work Sans"/>
              </a:rPr>
              <a:t>Name:</a:t>
            </a:r>
          </a:p>
          <a:p>
            <a:pPr marL="0" indent="0">
              <a:buNone/>
            </a:pPr>
            <a:endParaRPr lang="en-US" dirty="0">
              <a:latin typeface="Work Sans"/>
            </a:endParaRPr>
          </a:p>
          <a:p>
            <a:pPr marL="0" indent="0">
              <a:buNone/>
            </a:pPr>
            <a:endParaRPr lang="en-US" dirty="0">
              <a:latin typeface="Work Sans"/>
            </a:endParaRPr>
          </a:p>
          <a:p>
            <a:pPr marL="0" indent="0">
              <a:buNone/>
            </a:pPr>
            <a:r>
              <a:rPr lang="en-US" dirty="0">
                <a:latin typeface="Work Sans"/>
              </a:rPr>
              <a:t>Hobbies / interests: </a:t>
            </a:r>
          </a:p>
          <a:p>
            <a:pPr marL="0" indent="0">
              <a:buNone/>
            </a:pPr>
            <a:endParaRPr lang="en-US" dirty="0">
              <a:latin typeface="Work Sans"/>
            </a:endParaRPr>
          </a:p>
          <a:p>
            <a:pPr marL="0" indent="0">
              <a:buNone/>
            </a:pPr>
            <a:endParaRPr lang="en-US" dirty="0">
              <a:latin typeface="Work Sans"/>
            </a:endParaRPr>
          </a:p>
          <a:p>
            <a:pPr marL="0" indent="0">
              <a:buNone/>
            </a:pPr>
            <a:r>
              <a:rPr lang="en-US" dirty="0">
                <a:latin typeface="Work Sans"/>
              </a:rPr>
              <a:t>What scientific questions I have:</a:t>
            </a:r>
          </a:p>
          <a:p>
            <a:pPr marL="0" indent="0">
              <a:buNone/>
            </a:pPr>
            <a:endParaRPr lang="en-US"/>
          </a:p>
          <a:p>
            <a:pPr marL="0" indent="0">
              <a:buNone/>
            </a:pPr>
            <a:endParaRPr lang="en-US"/>
          </a:p>
        </p:txBody>
      </p:sp>
      <p:sp>
        <p:nvSpPr>
          <p:cNvPr id="4" name="Content Placeholder 3">
            <a:extLst>
              <a:ext uri="{FF2B5EF4-FFF2-40B4-BE49-F238E27FC236}">
                <a16:creationId xmlns:a16="http://schemas.microsoft.com/office/drawing/2014/main" id="{125AB724-F214-94E5-1724-55C13D7679E7}"/>
              </a:ext>
            </a:extLst>
          </p:cNvPr>
          <p:cNvSpPr>
            <a:spLocks noGrp="1"/>
          </p:cNvSpPr>
          <p:nvPr>
            <p:ph idx="10"/>
          </p:nvPr>
        </p:nvSpPr>
        <p:spPr>
          <a:xfrm>
            <a:off x="6098014" y="1569631"/>
            <a:ext cx="5386192" cy="4498475"/>
          </a:xfrm>
        </p:spPr>
        <p:txBody>
          <a:bodyPr vert="horz" lIns="91440" tIns="45720" rIns="91440" bIns="45720" rtlCol="0" anchor="t">
            <a:normAutofit lnSpcReduction="10000"/>
          </a:bodyPr>
          <a:lstStyle/>
          <a:p>
            <a:pPr marL="0" indent="0">
              <a:buNone/>
            </a:pPr>
            <a:r>
              <a:rPr lang="en-US" dirty="0">
                <a:latin typeface="Work Sans"/>
              </a:rPr>
              <a:t>Victoria Burton </a:t>
            </a:r>
          </a:p>
          <a:p>
            <a:pPr marL="0" indent="0">
              <a:buNone/>
            </a:pPr>
            <a:endParaRPr lang="en-US" dirty="0">
              <a:latin typeface="Work Sans"/>
            </a:endParaRPr>
          </a:p>
          <a:p>
            <a:pPr marL="0" indent="0">
              <a:buNone/>
            </a:pPr>
            <a:endParaRPr lang="en-US" dirty="0">
              <a:latin typeface="Work Sans"/>
            </a:endParaRPr>
          </a:p>
          <a:p>
            <a:pPr marL="0" indent="0">
              <a:buNone/>
            </a:pPr>
            <a:r>
              <a:rPr lang="en-US" i="1" dirty="0">
                <a:latin typeface="Work Sans"/>
              </a:rPr>
              <a:t>walking my dog, breeding hognose snakes and exotic insects</a:t>
            </a:r>
          </a:p>
          <a:p>
            <a:pPr marL="0" indent="0">
              <a:buNone/>
            </a:pPr>
            <a:endParaRPr lang="en-US" i="1" dirty="0">
              <a:latin typeface="Work Sans"/>
              <a:cs typeface="Calibri"/>
            </a:endParaRPr>
          </a:p>
          <a:p>
            <a:pPr marL="0" indent="0">
              <a:buNone/>
            </a:pPr>
            <a:endParaRPr lang="en-US" i="1" dirty="0">
              <a:latin typeface="Work Sans"/>
              <a:cs typeface="Calibri"/>
            </a:endParaRPr>
          </a:p>
          <a:p>
            <a:r>
              <a:rPr lang="en-US" i="1" dirty="0">
                <a:latin typeface="Work Sans"/>
                <a:cs typeface="Calibri"/>
              </a:rPr>
              <a:t>Which types of shrubs have the most insects?</a:t>
            </a:r>
          </a:p>
          <a:p>
            <a:r>
              <a:rPr lang="en-US" i="1" dirty="0">
                <a:latin typeface="Work Sans"/>
                <a:cs typeface="Calibri"/>
              </a:rPr>
              <a:t>Is short or long grass better for earthworms?</a:t>
            </a:r>
          </a:p>
          <a:p>
            <a:endParaRPr lang="en-US" dirty="0">
              <a:latin typeface="Work Sans"/>
              <a:cs typeface="Calibri"/>
            </a:endParaRPr>
          </a:p>
        </p:txBody>
      </p:sp>
    </p:spTree>
    <p:extLst>
      <p:ext uri="{BB962C8B-B14F-4D97-AF65-F5344CB8AC3E}">
        <p14:creationId xmlns:p14="http://schemas.microsoft.com/office/powerpoint/2010/main" val="59085532"/>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Contains xmlns="37c47d49-5c3e-4564-83ee-3a7de24ace65" xsi:nil="true"/>
    <Credit xmlns="37c47d49-5c3e-4564-83ee-3a7de24ace6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7" ma:contentTypeDescription="Create a new document." ma:contentTypeScope="" ma:versionID="c577a196a679cb3a4138cbb8dafdfbaf">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0ff80114e0ad64a01713b139f0249629"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9CF84AF2-4E7C-447D-8002-530FD1DD6538}">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59B6E3C-2E44-47D1-A6AA-BB9642D9E546}">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11</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What is community science?</vt:lpstr>
      <vt:lpstr>Discuss the following questions…</vt:lpstr>
      <vt:lpstr>To find out about the state of nature in the UK, scientists (many of these are volunteers) looked at a total of 3897 types of living things including plants, mammals, birds, insects and amphibians.</vt:lpstr>
      <vt:lpstr>What can we do as a community to help protect nature in the UK?    </vt:lpstr>
      <vt:lpstr>Community science is when everyday people, like you, work with scientists to make a big science project happen.  We call these everyday people community scientists.   Anyone can be a community scientist.  Community scientists ask science questions, they collect data and they find out what science can tell them about their local places.  Community scientists are important, without them we would have a lot less information about the natural world.    </vt:lpstr>
      <vt:lpstr>Examples of community science projects</vt:lpstr>
      <vt:lpstr>We can work together to develop a better understanding of nature in our schools through community science.</vt:lpstr>
      <vt:lpstr>Why do you think it is important to map the habitats in our school grounds? </vt:lpstr>
      <vt:lpstr>Meet one of our community scientists….</vt:lpstr>
      <vt:lpstr>What type of community scientist are you?</vt:lpstr>
      <vt:lpstr>Let's get mapping…..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revision>608</cp:revision>
  <dcterms:created xsi:type="dcterms:W3CDTF">2023-07-13T13:06:36Z</dcterms:created>
  <dcterms:modified xsi:type="dcterms:W3CDTF">2024-05-21T10:53:00Z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