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handoutMasterIdLst>
    <p:handoutMasterId r:id="rId13"/>
  </p:handoutMasterIdLst>
  <p:sldIdLst>
    <p:sldId id="303" r:id="rId5"/>
    <p:sldId id="304" r:id="rId6"/>
    <p:sldId id="305" r:id="rId7"/>
    <p:sldId id="306" r:id="rId8"/>
    <p:sldId id="308" r:id="rId9"/>
    <p:sldId id="309" r:id="rId10"/>
    <p:sldId id="29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4C19"/>
    <a:srgbClr val="F9F6F1"/>
    <a:srgbClr val="687534"/>
    <a:srgbClr val="E7AE3F"/>
    <a:srgbClr val="C87D2C"/>
    <a:srgbClr val="A6BD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692" autoAdjust="0"/>
  </p:normalViewPr>
  <p:slideViewPr>
    <p:cSldViewPr snapToGrid="0">
      <p:cViewPr varScale="1">
        <p:scale>
          <a:sx n="97" d="100"/>
          <a:sy n="97" d="100"/>
        </p:scale>
        <p:origin x="2076" y="72"/>
      </p:cViewPr>
      <p:guideLst/>
    </p:cSldViewPr>
  </p:slideViewPr>
  <p:notesTextViewPr>
    <p:cViewPr>
      <p:scale>
        <a:sx n="1" d="1"/>
        <a:sy n="1" d="1"/>
      </p:scale>
      <p:origin x="0" y="0"/>
    </p:cViewPr>
  </p:notesTextViewPr>
  <p:notesViewPr>
    <p:cSldViewPr snapToGrid="0">
      <p:cViewPr varScale="1">
        <p:scale>
          <a:sx n="96" d="100"/>
          <a:sy n="96" d="100"/>
        </p:scale>
        <p:origin x="364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 Heng" userId="fc4ad821-ae55-430e-b30a-62deb0249487" providerId="ADAL" clId="{DEF5F4F3-D6F9-453C-B841-2226212EC7CE}"/>
    <pc:docChg chg="delSld">
      <pc:chgData name="Victor Heng" userId="fc4ad821-ae55-430e-b30a-62deb0249487" providerId="ADAL" clId="{DEF5F4F3-D6F9-453C-B841-2226212EC7CE}" dt="2025-08-18T20:28:02.304" v="0" actId="47"/>
      <pc:docMkLst>
        <pc:docMk/>
      </pc:docMkLst>
      <pc:sldChg chg="del">
        <pc:chgData name="Victor Heng" userId="fc4ad821-ae55-430e-b30a-62deb0249487" providerId="ADAL" clId="{DEF5F4F3-D6F9-453C-B841-2226212EC7CE}" dt="2025-08-18T20:28:02.304" v="0" actId="47"/>
        <pc:sldMkLst>
          <pc:docMk/>
          <pc:sldMk cId="2202849454" sldId="302"/>
        </pc:sldMkLst>
      </pc:sldChg>
      <pc:sldChg chg="del">
        <pc:chgData name="Victor Heng" userId="fc4ad821-ae55-430e-b30a-62deb0249487" providerId="ADAL" clId="{DEF5F4F3-D6F9-453C-B841-2226212EC7CE}" dt="2025-08-18T20:28:02.304" v="0" actId="47"/>
        <pc:sldMkLst>
          <pc:docMk/>
          <pc:sldMk cId="472299798" sldId="312"/>
        </pc:sldMkLst>
      </pc:sldChg>
      <pc:sldChg chg="del">
        <pc:chgData name="Victor Heng" userId="fc4ad821-ae55-430e-b30a-62deb0249487" providerId="ADAL" clId="{DEF5F4F3-D6F9-453C-B841-2226212EC7CE}" dt="2025-08-18T20:28:02.304" v="0" actId="47"/>
        <pc:sldMkLst>
          <pc:docMk/>
          <pc:sldMk cId="1424010423" sldId="313"/>
        </pc:sldMkLst>
      </pc:sldChg>
    </pc:docChg>
  </pc:docChgLst>
  <pc:docChgLst>
    <pc:chgData name="Victor Heng" userId="fc4ad821-ae55-430e-b30a-62deb0249487" providerId="ADAL" clId="{A8EFBCAA-1965-4468-AE01-F72D308C69D8}"/>
    <pc:docChg chg="modSld">
      <pc:chgData name="Victor Heng" userId="fc4ad821-ae55-430e-b30a-62deb0249487" providerId="ADAL" clId="{A8EFBCAA-1965-4468-AE01-F72D308C69D8}" dt="2025-06-30T10:52:05.175" v="4" actId="1076"/>
      <pc:docMkLst>
        <pc:docMk/>
      </pc:docMkLst>
      <pc:sldChg chg="modSp mod">
        <pc:chgData name="Victor Heng" userId="fc4ad821-ae55-430e-b30a-62deb0249487" providerId="ADAL" clId="{A8EFBCAA-1965-4468-AE01-F72D308C69D8}" dt="2025-06-30T10:52:05.175" v="4" actId="1076"/>
        <pc:sldMkLst>
          <pc:docMk/>
          <pc:sldMk cId="2039170718" sldId="306"/>
        </pc:sldMkLst>
        <pc:picChg chg="mod">
          <ac:chgData name="Victor Heng" userId="fc4ad821-ae55-430e-b30a-62deb0249487" providerId="ADAL" clId="{A8EFBCAA-1965-4468-AE01-F72D308C69D8}" dt="2025-06-30T10:52:05.175" v="4" actId="1076"/>
          <ac:picMkLst>
            <pc:docMk/>
            <pc:sldMk cId="2039170718" sldId="306"/>
            <ac:picMk id="11" creationId="{F300EE39-1E0A-930C-8F23-8626D83FD9D1}"/>
          </ac:picMkLst>
        </pc:picChg>
      </pc:sldChg>
    </pc:docChg>
  </pc:docChgLst>
  <pc:docChgLst>
    <pc:chgData name="Victor Heng" userId="fc4ad821-ae55-430e-b30a-62deb0249487" providerId="ADAL" clId="{3FAD4DF8-E365-4B32-94BC-46FC6EE6008E}"/>
    <pc:docChg chg="delSld">
      <pc:chgData name="Victor Heng" userId="fc4ad821-ae55-430e-b30a-62deb0249487" providerId="ADAL" clId="{3FAD4DF8-E365-4B32-94BC-46FC6EE6008E}" dt="2025-03-20T17:00:10.036" v="0" actId="47"/>
      <pc:docMkLst>
        <pc:docMk/>
      </pc:docMkLst>
      <pc:sldChg chg="del">
        <pc:chgData name="Victor Heng" userId="fc4ad821-ae55-430e-b30a-62deb0249487" providerId="ADAL" clId="{3FAD4DF8-E365-4B32-94BC-46FC6EE6008E}" dt="2025-03-20T17:00:10.036" v="0" actId="47"/>
        <pc:sldMkLst>
          <pc:docMk/>
          <pc:sldMk cId="2342858878" sldId="263"/>
        </pc:sldMkLst>
      </pc:sldChg>
      <pc:sldChg chg="del">
        <pc:chgData name="Victor Heng" userId="fc4ad821-ae55-430e-b30a-62deb0249487" providerId="ADAL" clId="{3FAD4DF8-E365-4B32-94BC-46FC6EE6008E}" dt="2025-03-20T17:00:10.036" v="0" actId="47"/>
        <pc:sldMkLst>
          <pc:docMk/>
          <pc:sldMk cId="2686099747" sldId="295"/>
        </pc:sldMkLst>
      </pc:sldChg>
      <pc:sldChg chg="del">
        <pc:chgData name="Victor Heng" userId="fc4ad821-ae55-430e-b30a-62deb0249487" providerId="ADAL" clId="{3FAD4DF8-E365-4B32-94BC-46FC6EE6008E}" dt="2025-03-20T17:00:10.036" v="0" actId="47"/>
        <pc:sldMkLst>
          <pc:docMk/>
          <pc:sldMk cId="1556232073" sldId="296"/>
        </pc:sldMkLst>
      </pc:sldChg>
      <pc:sldChg chg="del">
        <pc:chgData name="Victor Heng" userId="fc4ad821-ae55-430e-b30a-62deb0249487" providerId="ADAL" clId="{3FAD4DF8-E365-4B32-94BC-46FC6EE6008E}" dt="2025-03-20T17:00:10.036" v="0" actId="47"/>
        <pc:sldMkLst>
          <pc:docMk/>
          <pc:sldMk cId="2794816364" sldId="297"/>
        </pc:sldMkLst>
      </pc:sldChg>
      <pc:sldChg chg="del">
        <pc:chgData name="Victor Heng" userId="fc4ad821-ae55-430e-b30a-62deb0249487" providerId="ADAL" clId="{3FAD4DF8-E365-4B32-94BC-46FC6EE6008E}" dt="2025-03-20T17:00:10.036" v="0" actId="47"/>
        <pc:sldMkLst>
          <pc:docMk/>
          <pc:sldMk cId="314355984" sldId="298"/>
        </pc:sldMkLst>
      </pc:sldChg>
      <pc:sldChg chg="del">
        <pc:chgData name="Victor Heng" userId="fc4ad821-ae55-430e-b30a-62deb0249487" providerId="ADAL" clId="{3FAD4DF8-E365-4B32-94BC-46FC6EE6008E}" dt="2025-03-20T17:00:10.036" v="0" actId="47"/>
        <pc:sldMkLst>
          <pc:docMk/>
          <pc:sldMk cId="766187107" sldId="299"/>
        </pc:sldMkLst>
      </pc:sldChg>
      <pc:sldChg chg="del">
        <pc:chgData name="Victor Heng" userId="fc4ad821-ae55-430e-b30a-62deb0249487" providerId="ADAL" clId="{3FAD4DF8-E365-4B32-94BC-46FC6EE6008E}" dt="2025-03-20T17:00:10.036" v="0" actId="47"/>
        <pc:sldMkLst>
          <pc:docMk/>
          <pc:sldMk cId="292393205" sldId="300"/>
        </pc:sldMkLst>
      </pc:sldChg>
      <pc:sldChg chg="del">
        <pc:chgData name="Victor Heng" userId="fc4ad821-ae55-430e-b30a-62deb0249487" providerId="ADAL" clId="{3FAD4DF8-E365-4B32-94BC-46FC6EE6008E}" dt="2025-03-20T17:00:10.036" v="0" actId="47"/>
        <pc:sldMkLst>
          <pc:docMk/>
          <pc:sldMk cId="3733292397" sldId="301"/>
        </pc:sldMkLst>
      </pc:sldChg>
      <pc:sldChg chg="del">
        <pc:chgData name="Victor Heng" userId="fc4ad821-ae55-430e-b30a-62deb0249487" providerId="ADAL" clId="{3FAD4DF8-E365-4B32-94BC-46FC6EE6008E}" dt="2025-03-20T17:00:10.036" v="0" actId="47"/>
        <pc:sldMkLst>
          <pc:docMk/>
          <pc:sldMk cId="3399089245" sldId="314"/>
        </pc:sldMkLst>
      </pc:sldChg>
      <pc:sldMasterChg chg="delSldLayout">
        <pc:chgData name="Victor Heng" userId="fc4ad821-ae55-430e-b30a-62deb0249487" providerId="ADAL" clId="{3FAD4DF8-E365-4B32-94BC-46FC6EE6008E}" dt="2025-03-20T17:00:10.036" v="0" actId="47"/>
        <pc:sldMasterMkLst>
          <pc:docMk/>
          <pc:sldMasterMk cId="2492234751" sldId="2147483648"/>
        </pc:sldMasterMkLst>
        <pc:sldLayoutChg chg="del">
          <pc:chgData name="Victor Heng" userId="fc4ad821-ae55-430e-b30a-62deb0249487" providerId="ADAL" clId="{3FAD4DF8-E365-4B32-94BC-46FC6EE6008E}" dt="2025-03-20T17:00:10.036" v="0" actId="47"/>
          <pc:sldLayoutMkLst>
            <pc:docMk/>
            <pc:sldMasterMk cId="2492234751" sldId="2147483648"/>
            <pc:sldLayoutMk cId="1500076834" sldId="2147483662"/>
          </pc:sldLayoutMkLst>
        </pc:sldLayoutChg>
      </pc:sldMasterChg>
    </pc:docChg>
  </pc:docChgLst>
  <pc:docChgLst>
    <pc:chgData name="Victor Heng" userId="fc4ad821-ae55-430e-b30a-62deb0249487" providerId="ADAL" clId="{9CFDE788-2E06-4E97-B62A-A9751E6959B8}"/>
    <pc:docChg chg="custSel modSld">
      <pc:chgData name="Victor Heng" userId="fc4ad821-ae55-430e-b30a-62deb0249487" providerId="ADAL" clId="{9CFDE788-2E06-4E97-B62A-A9751E6959B8}" dt="2025-07-01T16:27:07.304" v="30" actId="20577"/>
      <pc:docMkLst>
        <pc:docMk/>
      </pc:docMkLst>
      <pc:sldChg chg="delSp modSp mod">
        <pc:chgData name="Victor Heng" userId="fc4ad821-ae55-430e-b30a-62deb0249487" providerId="ADAL" clId="{9CFDE788-2E06-4E97-B62A-A9751E6959B8}" dt="2025-07-01T16:27:07.304" v="30" actId="20577"/>
        <pc:sldMkLst>
          <pc:docMk/>
          <pc:sldMk cId="3634609706" sldId="303"/>
        </pc:sldMkLst>
        <pc:spChg chg="mod">
          <ac:chgData name="Victor Heng" userId="fc4ad821-ae55-430e-b30a-62deb0249487" providerId="ADAL" clId="{9CFDE788-2E06-4E97-B62A-A9751E6959B8}" dt="2025-07-01T16:27:07.304" v="30" actId="20577"/>
          <ac:spMkLst>
            <pc:docMk/>
            <pc:sldMk cId="3634609706" sldId="303"/>
            <ac:spMk id="2" creationId="{228B4590-B87E-3408-FE5F-0D9855F6567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naturalhistorymuseum-my.sharepoint.com/personal/v_heng_nhm_ac_uk/Documents/Documents/EET/Activities/Ladybirds/Slide%20deck%20images/Ladybird%20survey%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naturalhistorymuseum-my.sharepoint.com/personal/v_heng_nhm_ac_uk/Documents/Documents/EET/Activities/Ladybirds/Slide%20deck%20images/Ladybird%20survey%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naturalhistorymuseum-my.sharepoint.com/personal/v_heng_nhm_ac_uk/Documents/Documents/EET/Activities/Ladybirds/Slide%20deck%20images/Ladybird%20survey%20data.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GB" sz="2000"/>
              <a:t>Total ladybirds found</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Sheet1!$K$4</c:f>
              <c:strCache>
                <c:ptCount val="1"/>
                <c:pt idx="0">
                  <c:v>Harlequin</c:v>
                </c:pt>
              </c:strCache>
            </c:strRef>
          </c:tx>
          <c:spPr>
            <a:solidFill>
              <a:schemeClr val="accent6"/>
            </a:solidFill>
            <a:ln>
              <a:noFill/>
            </a:ln>
            <a:effectLst/>
          </c:spPr>
          <c:invertIfNegative val="0"/>
          <c:cat>
            <c:numRef>
              <c:f>Sheet1!$B$5:$B$13</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Sheet1!$K$5:$K$13</c:f>
              <c:numCache>
                <c:formatCode>General</c:formatCode>
                <c:ptCount val="9"/>
                <c:pt idx="0">
                  <c:v>169</c:v>
                </c:pt>
                <c:pt idx="1">
                  <c:v>299</c:v>
                </c:pt>
                <c:pt idx="2">
                  <c:v>221</c:v>
                </c:pt>
                <c:pt idx="3">
                  <c:v>148</c:v>
                </c:pt>
                <c:pt idx="4">
                  <c:v>144</c:v>
                </c:pt>
                <c:pt idx="5">
                  <c:v>86</c:v>
                </c:pt>
                <c:pt idx="6">
                  <c:v>115</c:v>
                </c:pt>
                <c:pt idx="7">
                  <c:v>298</c:v>
                </c:pt>
                <c:pt idx="8">
                  <c:v>359</c:v>
                </c:pt>
              </c:numCache>
            </c:numRef>
          </c:val>
          <c:extLst>
            <c:ext xmlns:c16="http://schemas.microsoft.com/office/drawing/2014/chart" uri="{C3380CC4-5D6E-409C-BE32-E72D297353CC}">
              <c16:uniqueId val="{00000000-C1F5-46E4-9B20-BC114D8A3BEB}"/>
            </c:ext>
          </c:extLst>
        </c:ser>
        <c:ser>
          <c:idx val="1"/>
          <c:order val="1"/>
          <c:tx>
            <c:strRef>
              <c:f>Sheet1!$L$4</c:f>
              <c:strCache>
                <c:ptCount val="1"/>
                <c:pt idx="0">
                  <c:v>Native</c:v>
                </c:pt>
              </c:strCache>
            </c:strRef>
          </c:tx>
          <c:spPr>
            <a:solidFill>
              <a:schemeClr val="accent5"/>
            </a:solidFill>
            <a:ln>
              <a:noFill/>
            </a:ln>
            <a:effectLst/>
          </c:spPr>
          <c:invertIfNegative val="0"/>
          <c:cat>
            <c:numRef>
              <c:f>Sheet1!$B$5:$B$13</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Sheet1!$L$5:$L$13</c:f>
              <c:numCache>
                <c:formatCode>General</c:formatCode>
                <c:ptCount val="9"/>
                <c:pt idx="0">
                  <c:v>224</c:v>
                </c:pt>
                <c:pt idx="1">
                  <c:v>423</c:v>
                </c:pt>
                <c:pt idx="2">
                  <c:v>466</c:v>
                </c:pt>
                <c:pt idx="3">
                  <c:v>657</c:v>
                </c:pt>
                <c:pt idx="4">
                  <c:v>412</c:v>
                </c:pt>
                <c:pt idx="5">
                  <c:v>113</c:v>
                </c:pt>
                <c:pt idx="6">
                  <c:v>190</c:v>
                </c:pt>
                <c:pt idx="7">
                  <c:v>176</c:v>
                </c:pt>
                <c:pt idx="8">
                  <c:v>252</c:v>
                </c:pt>
              </c:numCache>
            </c:numRef>
          </c:val>
          <c:extLst>
            <c:ext xmlns:c16="http://schemas.microsoft.com/office/drawing/2014/chart" uri="{C3380CC4-5D6E-409C-BE32-E72D297353CC}">
              <c16:uniqueId val="{00000001-C1F5-46E4-9B20-BC114D8A3BEB}"/>
            </c:ext>
          </c:extLst>
        </c:ser>
        <c:dLbls>
          <c:showLegendKey val="0"/>
          <c:showVal val="0"/>
          <c:showCatName val="0"/>
          <c:showSerName val="0"/>
          <c:showPercent val="0"/>
          <c:showBubbleSize val="0"/>
        </c:dLbls>
        <c:gapWidth val="219"/>
        <c:overlap val="-27"/>
        <c:axId val="1089067727"/>
        <c:axId val="1089069167"/>
      </c:barChart>
      <c:catAx>
        <c:axId val="1089067727"/>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400"/>
                  <a:t>Year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89069167"/>
        <c:crosses val="autoZero"/>
        <c:auto val="1"/>
        <c:lblAlgn val="ctr"/>
        <c:lblOffset val="100"/>
        <c:noMultiLvlLbl val="0"/>
      </c:catAx>
      <c:valAx>
        <c:axId val="10890691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400"/>
                  <a:t>Number</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890677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tx2">
        <a:lumMod val="10000"/>
        <a:lumOff val="90000"/>
      </a:schemeClr>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Ladybirds at Worlington</a:t>
            </a:r>
          </a:p>
          <a:p>
            <a:pPr>
              <a:defRPr/>
            </a:pPr>
            <a:r>
              <a:rPr lang="en-GB"/>
              <a:t>Collected from</a:t>
            </a:r>
            <a:r>
              <a:rPr lang="en-GB" baseline="0"/>
              <a:t> lime</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Sheet1!$C$4</c:f>
              <c:strCache>
                <c:ptCount val="1"/>
                <c:pt idx="0">
                  <c:v>Harlequin</c:v>
                </c:pt>
              </c:strCache>
            </c:strRef>
          </c:tx>
          <c:spPr>
            <a:solidFill>
              <a:schemeClr val="accent6"/>
            </a:solidFill>
            <a:ln>
              <a:noFill/>
            </a:ln>
            <a:effectLst/>
          </c:spPr>
          <c:invertIfNegative val="0"/>
          <c:cat>
            <c:numRef>
              <c:f>Sheet1!$B$5:$B$13</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Sheet1!$C$5:$C$13</c:f>
              <c:numCache>
                <c:formatCode>General</c:formatCode>
                <c:ptCount val="9"/>
                <c:pt idx="0">
                  <c:v>156</c:v>
                </c:pt>
                <c:pt idx="1">
                  <c:v>218</c:v>
                </c:pt>
                <c:pt idx="2">
                  <c:v>219</c:v>
                </c:pt>
                <c:pt idx="3">
                  <c:v>126</c:v>
                </c:pt>
                <c:pt idx="4">
                  <c:v>135</c:v>
                </c:pt>
                <c:pt idx="5">
                  <c:v>83</c:v>
                </c:pt>
                <c:pt idx="6">
                  <c:v>79</c:v>
                </c:pt>
                <c:pt idx="7">
                  <c:v>286</c:v>
                </c:pt>
                <c:pt idx="8">
                  <c:v>343</c:v>
                </c:pt>
              </c:numCache>
            </c:numRef>
          </c:val>
          <c:extLst>
            <c:ext xmlns:c16="http://schemas.microsoft.com/office/drawing/2014/chart" uri="{C3380CC4-5D6E-409C-BE32-E72D297353CC}">
              <c16:uniqueId val="{00000000-AB27-47F0-9753-21699CB59AAC}"/>
            </c:ext>
          </c:extLst>
        </c:ser>
        <c:ser>
          <c:idx val="1"/>
          <c:order val="1"/>
          <c:tx>
            <c:strRef>
              <c:f>Sheet1!$D$4</c:f>
              <c:strCache>
                <c:ptCount val="1"/>
                <c:pt idx="0">
                  <c:v>Native</c:v>
                </c:pt>
              </c:strCache>
            </c:strRef>
          </c:tx>
          <c:spPr>
            <a:solidFill>
              <a:schemeClr val="accent5"/>
            </a:solidFill>
            <a:ln>
              <a:noFill/>
            </a:ln>
            <a:effectLst/>
          </c:spPr>
          <c:invertIfNegative val="0"/>
          <c:cat>
            <c:numRef>
              <c:f>Sheet1!$B$5:$B$13</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Sheet1!$D$5:$D$13</c:f>
              <c:numCache>
                <c:formatCode>General</c:formatCode>
                <c:ptCount val="9"/>
                <c:pt idx="0">
                  <c:v>182</c:v>
                </c:pt>
                <c:pt idx="1">
                  <c:v>248</c:v>
                </c:pt>
                <c:pt idx="2">
                  <c:v>275</c:v>
                </c:pt>
                <c:pt idx="3">
                  <c:v>364</c:v>
                </c:pt>
                <c:pt idx="4">
                  <c:v>204</c:v>
                </c:pt>
                <c:pt idx="5">
                  <c:v>59</c:v>
                </c:pt>
                <c:pt idx="6">
                  <c:v>105</c:v>
                </c:pt>
                <c:pt idx="7">
                  <c:v>89</c:v>
                </c:pt>
                <c:pt idx="8">
                  <c:v>59</c:v>
                </c:pt>
              </c:numCache>
            </c:numRef>
          </c:val>
          <c:extLst>
            <c:ext xmlns:c16="http://schemas.microsoft.com/office/drawing/2014/chart" uri="{C3380CC4-5D6E-409C-BE32-E72D297353CC}">
              <c16:uniqueId val="{00000001-AB27-47F0-9753-21699CB59AAC}"/>
            </c:ext>
          </c:extLst>
        </c:ser>
        <c:dLbls>
          <c:showLegendKey val="0"/>
          <c:showVal val="0"/>
          <c:showCatName val="0"/>
          <c:showSerName val="0"/>
          <c:showPercent val="0"/>
          <c:showBubbleSize val="0"/>
        </c:dLbls>
        <c:gapWidth val="219"/>
        <c:overlap val="-27"/>
        <c:axId val="1064269615"/>
        <c:axId val="1064264335"/>
      </c:barChart>
      <c:catAx>
        <c:axId val="1064269615"/>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400"/>
                  <a:t>Year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4264335"/>
        <c:crosses val="autoZero"/>
        <c:auto val="1"/>
        <c:lblAlgn val="ctr"/>
        <c:lblOffset val="100"/>
        <c:noMultiLvlLbl val="0"/>
      </c:catAx>
      <c:valAx>
        <c:axId val="10642643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400"/>
                  <a:t>Number of ladybirds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4269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tx2">
        <a:lumMod val="10000"/>
        <a:lumOff val="90000"/>
      </a:schemeClr>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Ladybirds at</a:t>
            </a:r>
            <a:r>
              <a:rPr lang="en-GB" baseline="0"/>
              <a:t> Chettisham</a:t>
            </a:r>
          </a:p>
          <a:p>
            <a:pPr>
              <a:defRPr/>
            </a:pPr>
            <a:r>
              <a:rPr lang="en-GB" baseline="0"/>
              <a:t>Collected from nettle</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Sheet1!$I$4</c:f>
              <c:strCache>
                <c:ptCount val="1"/>
                <c:pt idx="0">
                  <c:v>Harlequin</c:v>
                </c:pt>
              </c:strCache>
            </c:strRef>
          </c:tx>
          <c:spPr>
            <a:solidFill>
              <a:schemeClr val="accent6"/>
            </a:solidFill>
            <a:ln>
              <a:noFill/>
            </a:ln>
            <a:effectLst/>
          </c:spPr>
          <c:invertIfNegative val="0"/>
          <c:cat>
            <c:numRef>
              <c:f>Sheet1!$B$5:$B$13</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Sheet1!$I$5:$I$13</c:f>
              <c:numCache>
                <c:formatCode>General</c:formatCode>
                <c:ptCount val="9"/>
                <c:pt idx="0">
                  <c:v>13</c:v>
                </c:pt>
                <c:pt idx="1">
                  <c:v>81</c:v>
                </c:pt>
                <c:pt idx="2">
                  <c:v>2</c:v>
                </c:pt>
                <c:pt idx="3">
                  <c:v>22</c:v>
                </c:pt>
                <c:pt idx="4">
                  <c:v>9</c:v>
                </c:pt>
                <c:pt idx="5">
                  <c:v>3</c:v>
                </c:pt>
                <c:pt idx="6">
                  <c:v>36</c:v>
                </c:pt>
                <c:pt idx="7">
                  <c:v>12</c:v>
                </c:pt>
                <c:pt idx="8">
                  <c:v>16</c:v>
                </c:pt>
              </c:numCache>
            </c:numRef>
          </c:val>
          <c:extLst>
            <c:ext xmlns:c16="http://schemas.microsoft.com/office/drawing/2014/chart" uri="{C3380CC4-5D6E-409C-BE32-E72D297353CC}">
              <c16:uniqueId val="{00000000-528B-4DD6-9D62-09F32A89154A}"/>
            </c:ext>
          </c:extLst>
        </c:ser>
        <c:ser>
          <c:idx val="1"/>
          <c:order val="1"/>
          <c:tx>
            <c:strRef>
              <c:f>Sheet1!$J$4</c:f>
              <c:strCache>
                <c:ptCount val="1"/>
                <c:pt idx="0">
                  <c:v>Native</c:v>
                </c:pt>
              </c:strCache>
            </c:strRef>
          </c:tx>
          <c:spPr>
            <a:solidFill>
              <a:schemeClr val="accent5"/>
            </a:solidFill>
            <a:ln>
              <a:noFill/>
            </a:ln>
            <a:effectLst/>
          </c:spPr>
          <c:invertIfNegative val="0"/>
          <c:cat>
            <c:numRef>
              <c:f>Sheet1!$B$5:$B$13</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Sheet1!$J$5:$J$13</c:f>
              <c:numCache>
                <c:formatCode>General</c:formatCode>
                <c:ptCount val="9"/>
                <c:pt idx="0">
                  <c:v>42</c:v>
                </c:pt>
                <c:pt idx="1">
                  <c:v>175</c:v>
                </c:pt>
                <c:pt idx="2">
                  <c:v>191</c:v>
                </c:pt>
                <c:pt idx="3">
                  <c:v>293</c:v>
                </c:pt>
                <c:pt idx="4">
                  <c:v>208</c:v>
                </c:pt>
                <c:pt idx="5">
                  <c:v>54</c:v>
                </c:pt>
                <c:pt idx="6">
                  <c:v>85</c:v>
                </c:pt>
                <c:pt idx="7">
                  <c:v>87</c:v>
                </c:pt>
                <c:pt idx="8">
                  <c:v>193</c:v>
                </c:pt>
              </c:numCache>
            </c:numRef>
          </c:val>
          <c:extLst>
            <c:ext xmlns:c16="http://schemas.microsoft.com/office/drawing/2014/chart" uri="{C3380CC4-5D6E-409C-BE32-E72D297353CC}">
              <c16:uniqueId val="{00000001-528B-4DD6-9D62-09F32A89154A}"/>
            </c:ext>
          </c:extLst>
        </c:ser>
        <c:dLbls>
          <c:showLegendKey val="0"/>
          <c:showVal val="0"/>
          <c:showCatName val="0"/>
          <c:showSerName val="0"/>
          <c:showPercent val="0"/>
          <c:showBubbleSize val="0"/>
        </c:dLbls>
        <c:gapWidth val="219"/>
        <c:overlap val="-27"/>
        <c:axId val="1277733791"/>
        <c:axId val="1277739071"/>
      </c:barChart>
      <c:catAx>
        <c:axId val="1277733791"/>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400"/>
                  <a:t>Year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7739071"/>
        <c:crosses val="autoZero"/>
        <c:auto val="1"/>
        <c:lblAlgn val="ctr"/>
        <c:lblOffset val="100"/>
        <c:noMultiLvlLbl val="0"/>
      </c:catAx>
      <c:valAx>
        <c:axId val="12777390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400"/>
                  <a:t>Number of ladybirds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77337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tx2">
        <a:lumMod val="10000"/>
        <a:lumOff val="90000"/>
      </a:schemeClr>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C13DCA6-1AE6-66C2-38D6-CE9A4CD9F3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6D77DEE-CB6E-3397-B5B1-458A9CCA7E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1AAA5E-6A34-45DE-ABD7-F832CCF60978}" type="datetimeFigureOut">
              <a:rPr lang="en-GB" smtClean="0"/>
              <a:t>18/08/2025</a:t>
            </a:fld>
            <a:endParaRPr lang="en-GB"/>
          </a:p>
        </p:txBody>
      </p:sp>
      <p:sp>
        <p:nvSpPr>
          <p:cNvPr id="4" name="Footer Placeholder 3">
            <a:extLst>
              <a:ext uri="{FF2B5EF4-FFF2-40B4-BE49-F238E27FC236}">
                <a16:creationId xmlns:a16="http://schemas.microsoft.com/office/drawing/2014/main" id="{488921DE-2087-7A8B-4E8D-EDEA14B13D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C586373-5B0C-1B79-986D-986216B0BC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8E3C1C-C4A1-45FC-AB81-29611265FF23}" type="slidenum">
              <a:rPr lang="en-GB" smtClean="0"/>
              <a:t>‹#›</a:t>
            </a:fld>
            <a:endParaRPr lang="en-GB"/>
          </a:p>
        </p:txBody>
      </p:sp>
    </p:spTree>
    <p:extLst>
      <p:ext uri="{BB962C8B-B14F-4D97-AF65-F5344CB8AC3E}">
        <p14:creationId xmlns:p14="http://schemas.microsoft.com/office/powerpoint/2010/main" val="22791691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2C4969-0D55-D24D-BF1D-8486BE2C19D3}" type="datetimeFigureOut">
              <a:rPr lang="en-US" smtClean="0"/>
              <a:t>8/18/2025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FE68CF-05A1-0249-85ED-60837D600635}" type="slidenum">
              <a:rPr lang="en-US" smtClean="0"/>
              <a:t>‹#›</a:t>
            </a:fld>
            <a:endParaRPr lang="en-US"/>
          </a:p>
        </p:txBody>
      </p:sp>
    </p:spTree>
    <p:extLst>
      <p:ext uri="{BB962C8B-B14F-4D97-AF65-F5344CB8AC3E}">
        <p14:creationId xmlns:p14="http://schemas.microsoft.com/office/powerpoint/2010/main" val="3006891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FE68CF-05A1-0249-85ED-60837D600635}" type="slidenum">
              <a:rPr lang="en-US" smtClean="0"/>
              <a:t>2</a:t>
            </a:fld>
            <a:endParaRPr lang="en-US"/>
          </a:p>
        </p:txBody>
      </p:sp>
    </p:spTree>
    <p:extLst>
      <p:ext uri="{BB962C8B-B14F-4D97-AF65-F5344CB8AC3E}">
        <p14:creationId xmlns:p14="http://schemas.microsoft.com/office/powerpoint/2010/main" val="2675958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FE68CF-05A1-0249-85ED-60837D600635}" type="slidenum">
              <a:rPr lang="en-US" smtClean="0"/>
              <a:t>3</a:t>
            </a:fld>
            <a:endParaRPr lang="en-US"/>
          </a:p>
        </p:txBody>
      </p:sp>
    </p:spTree>
    <p:extLst>
      <p:ext uri="{BB962C8B-B14F-4D97-AF65-F5344CB8AC3E}">
        <p14:creationId xmlns:p14="http://schemas.microsoft.com/office/powerpoint/2010/main" val="960897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FE68CF-05A1-0249-85ED-60837D600635}" type="slidenum">
              <a:rPr lang="en-US" smtClean="0"/>
              <a:t>4</a:t>
            </a:fld>
            <a:endParaRPr lang="en-US"/>
          </a:p>
        </p:txBody>
      </p:sp>
    </p:spTree>
    <p:extLst>
      <p:ext uri="{BB962C8B-B14F-4D97-AF65-F5344CB8AC3E}">
        <p14:creationId xmlns:p14="http://schemas.microsoft.com/office/powerpoint/2010/main" val="1738742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63E13-4790-9BA8-6B8E-970EB9DBB2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6AF8C3-DE8D-026C-3CD5-EE37F0295B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BB6184-A4B3-53A8-DF69-287CEA2C1AD3}"/>
              </a:ext>
            </a:extLst>
          </p:cNvPr>
          <p:cNvSpPr>
            <a:spLocks noGrp="1"/>
          </p:cNvSpPr>
          <p:nvPr>
            <p:ph type="body" idx="1"/>
          </p:nvPr>
        </p:nvSpPr>
        <p:spPr/>
        <p:txBody>
          <a:bodyPr/>
          <a:lstStyle/>
          <a:p>
            <a:r>
              <a:rPr lang="en-GB"/>
              <a:t>Native ladybirds were going up until 2011. </a:t>
            </a:r>
          </a:p>
          <a:p>
            <a:r>
              <a:rPr lang="en-GB"/>
              <a:t>In 2013 there were very few ladybirds in total.</a:t>
            </a:r>
          </a:p>
          <a:p>
            <a:r>
              <a:rPr lang="en-GB"/>
              <a:t>Since 2013 harlequin and other species are going back up, but it looks like harlequin ladybird numbers are going up faster.</a:t>
            </a:r>
          </a:p>
          <a:p>
            <a:endParaRPr lang="en-GB"/>
          </a:p>
          <a:p>
            <a:r>
              <a:rPr lang="en-GB" b="1"/>
              <a:t>What happened in 2013? </a:t>
            </a:r>
          </a:p>
          <a:p>
            <a:r>
              <a:rPr lang="en-GB"/>
              <a:t>2012 was the second wettest year on record. This might have made if harder for ladybirds to find food and lay eggs.</a:t>
            </a:r>
          </a:p>
          <a:p>
            <a:r>
              <a:rPr lang="en-GB"/>
              <a:t>Early 2013 was particularly cold and snowy. This might have killed ladybirds trying to hibernate through winter.</a:t>
            </a:r>
          </a:p>
          <a:p>
            <a:endParaRPr lang="en-GB"/>
          </a:p>
          <a:p>
            <a:r>
              <a:rPr lang="en-GB"/>
              <a:t>The scientists also noted that lime trees in one area were </a:t>
            </a:r>
            <a:r>
              <a:rPr lang="en-GB" err="1"/>
              <a:t>pollarded</a:t>
            </a:r>
            <a:r>
              <a:rPr lang="en-GB"/>
              <a:t> in 2013. This is when tree surgeons chop off a tree’s upper branches. This helps the tree live longer. It can also help the trees not blow over in strong wind because they have fewer heavy branches. This is probably part of the reason there were fewer ladybirds. They had fewer places to find food and live because some of the trees in the area had fewer branches. </a:t>
            </a:r>
          </a:p>
          <a:p>
            <a:endParaRPr lang="en-GB"/>
          </a:p>
          <a:p>
            <a:r>
              <a:rPr lang="en-GB" b="1"/>
              <a:t>Were the harlequin ladybirds eating other ladybirds?</a:t>
            </a:r>
          </a:p>
          <a:p>
            <a:r>
              <a:rPr lang="en-GB"/>
              <a:t>Possibly. Data like this can show us when some ladybirds are doing well (we should find more of them) and when some are not (we find fewer of them). But it doesn’t necessarily tell us why. </a:t>
            </a:r>
          </a:p>
          <a:p>
            <a:endParaRPr lang="en-GB"/>
          </a:p>
          <a:p>
            <a:r>
              <a:rPr lang="en-GB"/>
              <a:t>What happens if we look at each location individually?</a:t>
            </a:r>
          </a:p>
          <a:p>
            <a:endParaRPr lang="en-GB"/>
          </a:p>
        </p:txBody>
      </p:sp>
      <p:sp>
        <p:nvSpPr>
          <p:cNvPr id="4" name="Slide Number Placeholder 3">
            <a:extLst>
              <a:ext uri="{FF2B5EF4-FFF2-40B4-BE49-F238E27FC236}">
                <a16:creationId xmlns:a16="http://schemas.microsoft.com/office/drawing/2014/main" id="{0D60EB0A-F9D9-A69B-5F96-FBA29B1D97B6}"/>
              </a:ext>
            </a:extLst>
          </p:cNvPr>
          <p:cNvSpPr>
            <a:spLocks noGrp="1"/>
          </p:cNvSpPr>
          <p:nvPr>
            <p:ph type="sldNum" sz="quarter" idx="5"/>
          </p:nvPr>
        </p:nvSpPr>
        <p:spPr/>
        <p:txBody>
          <a:bodyPr/>
          <a:lstStyle/>
          <a:p>
            <a:fld id="{5EFE68CF-05A1-0249-85ED-60837D600635}" type="slidenum">
              <a:rPr lang="en-US" smtClean="0"/>
              <a:t>5</a:t>
            </a:fld>
            <a:endParaRPr lang="en-US"/>
          </a:p>
        </p:txBody>
      </p:sp>
    </p:spTree>
    <p:extLst>
      <p:ext uri="{BB962C8B-B14F-4D97-AF65-F5344CB8AC3E}">
        <p14:creationId xmlns:p14="http://schemas.microsoft.com/office/powerpoint/2010/main" val="3614445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85901-0E28-0DFF-F43C-76F8FD5C5E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43FD8C-4CD2-DB3E-8502-116A46CFA2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CB0E54-D591-4B65-1AD6-EEDE7F86CC12}"/>
              </a:ext>
            </a:extLst>
          </p:cNvPr>
          <p:cNvSpPr>
            <a:spLocks noGrp="1"/>
          </p:cNvSpPr>
          <p:nvPr>
            <p:ph type="body" idx="1"/>
          </p:nvPr>
        </p:nvSpPr>
        <p:spPr/>
        <p:txBody>
          <a:bodyPr/>
          <a:lstStyle/>
          <a:p>
            <a:r>
              <a:rPr lang="en-GB"/>
              <a:t>Harlequin ladybirds in </a:t>
            </a:r>
            <a:r>
              <a:rPr lang="en-GB" err="1"/>
              <a:t>Worlington</a:t>
            </a:r>
            <a:r>
              <a:rPr lang="en-GB"/>
              <a:t> increased quickly after the pollarding in 2013.</a:t>
            </a:r>
          </a:p>
          <a:p>
            <a:r>
              <a:rPr lang="en-GB"/>
              <a:t>Native ladybirds started to increase in number, but decreased again in 2015/2016. Maybe because the harlequins were eating them.</a:t>
            </a:r>
          </a:p>
          <a:p>
            <a:endParaRPr lang="en-GB"/>
          </a:p>
          <a:p>
            <a:r>
              <a:rPr lang="en-GB"/>
              <a:t>In </a:t>
            </a:r>
            <a:r>
              <a:rPr lang="en-GB" err="1"/>
              <a:t>Chettisham</a:t>
            </a:r>
            <a:r>
              <a:rPr lang="en-GB"/>
              <a:t> the native ladybirds went up after 2013 and didn’t go down like at the other site. The harlequin ladybird population stayed low.</a:t>
            </a:r>
          </a:p>
          <a:p>
            <a:r>
              <a:rPr lang="en-GB"/>
              <a:t>Maybe it is because the ladybirds were surveyed from different plants?</a:t>
            </a:r>
          </a:p>
          <a:p>
            <a:endParaRPr lang="en-GB"/>
          </a:p>
        </p:txBody>
      </p:sp>
      <p:sp>
        <p:nvSpPr>
          <p:cNvPr id="4" name="Slide Number Placeholder 3">
            <a:extLst>
              <a:ext uri="{FF2B5EF4-FFF2-40B4-BE49-F238E27FC236}">
                <a16:creationId xmlns:a16="http://schemas.microsoft.com/office/drawing/2014/main" id="{BFC5B7D5-2906-8A45-5491-BB4F0B3CABBD}"/>
              </a:ext>
            </a:extLst>
          </p:cNvPr>
          <p:cNvSpPr>
            <a:spLocks noGrp="1"/>
          </p:cNvSpPr>
          <p:nvPr>
            <p:ph type="sldNum" sz="quarter" idx="5"/>
          </p:nvPr>
        </p:nvSpPr>
        <p:spPr/>
        <p:txBody>
          <a:bodyPr/>
          <a:lstStyle/>
          <a:p>
            <a:fld id="{5EFE68CF-05A1-0249-85ED-60837D600635}" type="slidenum">
              <a:rPr lang="en-US" smtClean="0"/>
              <a:t>6</a:t>
            </a:fld>
            <a:endParaRPr lang="en-US"/>
          </a:p>
        </p:txBody>
      </p:sp>
    </p:spTree>
    <p:extLst>
      <p:ext uri="{BB962C8B-B14F-4D97-AF65-F5344CB8AC3E}">
        <p14:creationId xmlns:p14="http://schemas.microsoft.com/office/powerpoint/2010/main" val="402436605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slid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110B17-179D-195F-79DC-9A006890B3F6}"/>
              </a:ext>
            </a:extLst>
          </p:cNvPr>
          <p:cNvSpPr>
            <a:spLocks noGrp="1" noRot="1" noMove="1" noResize="1" noEditPoints="1" noAdjustHandles="1" noChangeArrowheads="1" noChangeShapeType="1"/>
          </p:cNvSpPr>
          <p:nvPr userDrawn="1"/>
        </p:nvSpPr>
        <p:spPr>
          <a:xfrm>
            <a:off x="0" y="0"/>
            <a:ext cx="12192000" cy="6858000"/>
          </a:xfrm>
          <a:prstGeom prst="rect">
            <a:avLst/>
          </a:prstGeom>
          <a:solidFill>
            <a:srgbClr val="F9F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8">
            <a:extLst>
              <a:ext uri="{FF2B5EF4-FFF2-40B4-BE49-F238E27FC236}">
                <a16:creationId xmlns:a16="http://schemas.microsoft.com/office/drawing/2014/main" id="{5C4EECDF-DC7F-8BBA-8E56-82FE387D1C61}"/>
              </a:ext>
            </a:extLst>
          </p:cNvPr>
          <p:cNvSpPr>
            <a:spLocks noGrp="1"/>
          </p:cNvSpPr>
          <p:nvPr>
            <p:ph type="body" sz="quarter" idx="12"/>
          </p:nvPr>
        </p:nvSpPr>
        <p:spPr>
          <a:xfrm>
            <a:off x="1311758" y="2517167"/>
            <a:ext cx="9568484" cy="658029"/>
          </a:xfrm>
          <a:prstGeom prst="rect">
            <a:avLst/>
          </a:prstGeom>
        </p:spPr>
        <p:txBody>
          <a:bodyPr>
            <a:noAutofit/>
          </a:bodyPr>
          <a:lstStyle>
            <a:lvl1pPr algn="ctr">
              <a:defRPr sz="4000" b="1">
                <a:latin typeface="Arial" panose="020B0604020202020204" pitchFamily="34" charset="0"/>
                <a:cs typeface="Arial" panose="020B0604020202020204" pitchFamily="34" charset="0"/>
              </a:defRPr>
            </a:lvl1pPr>
            <a:lvl2pPr algn="ctr">
              <a:defRPr sz="4000" b="1">
                <a:latin typeface="Arial" panose="020B0604020202020204" pitchFamily="34" charset="0"/>
                <a:cs typeface="Arial" panose="020B0604020202020204" pitchFamily="34" charset="0"/>
              </a:defRPr>
            </a:lvl2pPr>
            <a:lvl3pPr algn="ctr">
              <a:defRPr sz="4000" b="1">
                <a:latin typeface="Arial" panose="020B0604020202020204" pitchFamily="34" charset="0"/>
                <a:cs typeface="Arial" panose="020B0604020202020204" pitchFamily="34" charset="0"/>
              </a:defRPr>
            </a:lvl3pPr>
            <a:lvl4pPr algn="ctr">
              <a:defRPr sz="4000" b="1">
                <a:latin typeface="Arial" panose="020B0604020202020204" pitchFamily="34" charset="0"/>
                <a:cs typeface="Arial" panose="020B0604020202020204" pitchFamily="34" charset="0"/>
              </a:defRPr>
            </a:lvl4pPr>
            <a:lvl5pPr algn="ctr">
              <a:defRPr sz="4000" b="1">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6" name="Picture 5" descr="A brown bug with black lines&#10;&#10;AI-generated content may be incorrect.">
            <a:extLst>
              <a:ext uri="{FF2B5EF4-FFF2-40B4-BE49-F238E27FC236}">
                <a16:creationId xmlns:a16="http://schemas.microsoft.com/office/drawing/2014/main" id="{C0E6C46F-0FA1-FA38-3B66-FBBB511E12A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905473" y="-582373"/>
            <a:ext cx="2013778" cy="1964661"/>
          </a:xfrm>
          <a:prstGeom prst="rect">
            <a:avLst/>
          </a:prstGeom>
        </p:spPr>
      </p:pic>
      <p:pic>
        <p:nvPicPr>
          <p:cNvPr id="10" name="Picture 9" descr="A cartoon of a ladybug&#10;&#10;AI-generated content may be incorrect.">
            <a:extLst>
              <a:ext uri="{FF2B5EF4-FFF2-40B4-BE49-F238E27FC236}">
                <a16:creationId xmlns:a16="http://schemas.microsoft.com/office/drawing/2014/main" id="{846D0506-1498-A087-ACA1-338EDA3944C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461474" y="4270444"/>
            <a:ext cx="2837536" cy="2780053"/>
          </a:xfrm>
          <a:prstGeom prst="rect">
            <a:avLst/>
          </a:prstGeom>
        </p:spPr>
      </p:pic>
      <p:pic>
        <p:nvPicPr>
          <p:cNvPr id="15" name="Picture 14" descr="A yellow bug with black lines&#10;&#10;AI-generated content may be incorrect.">
            <a:extLst>
              <a:ext uri="{FF2B5EF4-FFF2-40B4-BE49-F238E27FC236}">
                <a16:creationId xmlns:a16="http://schemas.microsoft.com/office/drawing/2014/main" id="{A9AD78AD-3DF7-0621-A32C-B44A8DB109F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6096000" y="4809573"/>
            <a:ext cx="1149075" cy="1182871"/>
          </a:xfrm>
          <a:prstGeom prst="rect">
            <a:avLst/>
          </a:prstGeom>
        </p:spPr>
      </p:pic>
      <p:pic>
        <p:nvPicPr>
          <p:cNvPr id="17" name="Picture 16" descr="A yellow bug with black lines&#10;&#10;AI-generated content may be incorrect.">
            <a:extLst>
              <a:ext uri="{FF2B5EF4-FFF2-40B4-BE49-F238E27FC236}">
                <a16:creationId xmlns:a16="http://schemas.microsoft.com/office/drawing/2014/main" id="{9D3E2210-4C58-A88E-4C6E-61A17491D55A}"/>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83678" y="224124"/>
            <a:ext cx="1916112" cy="1930253"/>
          </a:xfrm>
          <a:prstGeom prst="rect">
            <a:avLst/>
          </a:prstGeom>
        </p:spPr>
      </p:pic>
      <p:sp>
        <p:nvSpPr>
          <p:cNvPr id="18" name="Content Placeholder 3">
            <a:extLst>
              <a:ext uri="{FF2B5EF4-FFF2-40B4-BE49-F238E27FC236}">
                <a16:creationId xmlns:a16="http://schemas.microsoft.com/office/drawing/2014/main" id="{7DE35F06-99D0-8DF3-513F-2F332E874567}"/>
              </a:ext>
            </a:extLst>
          </p:cNvPr>
          <p:cNvSpPr>
            <a:spLocks noGrp="1"/>
          </p:cNvSpPr>
          <p:nvPr>
            <p:ph sz="half" idx="2"/>
          </p:nvPr>
        </p:nvSpPr>
        <p:spPr>
          <a:xfrm>
            <a:off x="1311758" y="3420974"/>
            <a:ext cx="9568484" cy="641029"/>
          </a:xfrm>
          <a:prstGeom prst="rect">
            <a:avLst/>
          </a:prstGeom>
        </p:spPr>
        <p:txBody>
          <a:bodyPr>
            <a:normAutofit/>
          </a:bodyPr>
          <a:lstStyle>
            <a:lvl1pPr algn="ctr">
              <a:defRPr sz="1600">
                <a:latin typeface="Arial" panose="020B0604020202020204" pitchFamily="34" charset="0"/>
                <a:cs typeface="Arial" panose="020B0604020202020204" pitchFamily="34" charset="0"/>
              </a:defRPr>
            </a:lvl1pPr>
            <a:lvl2pPr algn="ctr">
              <a:defRPr sz="1600">
                <a:latin typeface="Arial" panose="020B0604020202020204" pitchFamily="34" charset="0"/>
                <a:cs typeface="Arial" panose="020B0604020202020204" pitchFamily="34" charset="0"/>
              </a:defRPr>
            </a:lvl2pPr>
            <a:lvl3pPr algn="ctr">
              <a:defRPr sz="1600">
                <a:latin typeface="Arial" panose="020B0604020202020204" pitchFamily="34" charset="0"/>
                <a:cs typeface="Arial" panose="020B0604020202020204" pitchFamily="34" charset="0"/>
              </a:defRPr>
            </a:lvl3pPr>
            <a:lvl4pPr algn="ctr">
              <a:defRPr sz="1600">
                <a:latin typeface="Arial" panose="020B0604020202020204" pitchFamily="34" charset="0"/>
                <a:cs typeface="Arial" panose="020B0604020202020204" pitchFamily="34" charset="0"/>
              </a:defRPr>
            </a:lvl4pPr>
            <a:lvl5pPr algn="ctr">
              <a:defRPr sz="160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9" name="Picture 18" descr="A cartoon of a ladybug&#10;&#10;AI-generated content may be incorrect.">
            <a:extLst>
              <a:ext uri="{FF2B5EF4-FFF2-40B4-BE49-F238E27FC236}">
                <a16:creationId xmlns:a16="http://schemas.microsoft.com/office/drawing/2014/main" id="{B354EA36-EDD9-96C6-D43C-C7084C11CD7A}"/>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rot="11303463">
            <a:off x="3534907" y="542741"/>
            <a:ext cx="1034002" cy="1013055"/>
          </a:xfrm>
          <a:prstGeom prst="rect">
            <a:avLst/>
          </a:prstGeom>
        </p:spPr>
      </p:pic>
      <p:pic>
        <p:nvPicPr>
          <p:cNvPr id="20" name="Picture 19" descr="A brown bug with black lines&#10;&#10;AI-generated content may be incorrect.">
            <a:extLst>
              <a:ext uri="{FF2B5EF4-FFF2-40B4-BE49-F238E27FC236}">
                <a16:creationId xmlns:a16="http://schemas.microsoft.com/office/drawing/2014/main" id="{7070650D-51DD-B105-F8C4-66858185971B}"/>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rot="10800000">
            <a:off x="-351173" y="2895516"/>
            <a:ext cx="2451101" cy="2391317"/>
          </a:xfrm>
          <a:prstGeom prst="rect">
            <a:avLst/>
          </a:prstGeom>
        </p:spPr>
      </p:pic>
      <p:pic>
        <p:nvPicPr>
          <p:cNvPr id="3" name="Picture 2" descr="A black background with a black square&#10;&#10;AI-generated content may be incorrect.">
            <a:extLst>
              <a:ext uri="{FF2B5EF4-FFF2-40B4-BE49-F238E27FC236}">
                <a16:creationId xmlns:a16="http://schemas.microsoft.com/office/drawing/2014/main" id="{543E1B81-C8FB-BEFF-CB55-F3266AB53E32}"/>
              </a:ext>
            </a:extLst>
          </p:cNvPr>
          <p:cNvPicPr>
            <a:picLocks noChangeAspect="1"/>
          </p:cNvPicPr>
          <p:nvPr userDrawn="1"/>
        </p:nvPicPr>
        <p:blipFill>
          <a:blip r:embed="rId8" cstate="hqprint">
            <a:extLst>
              <a:ext uri="{28A0092B-C50C-407E-A947-70E740481C1C}">
                <a14:useLocalDpi xmlns:a14="http://schemas.microsoft.com/office/drawing/2010/main"/>
              </a:ext>
            </a:extLst>
          </a:blip>
          <a:stretch>
            <a:fillRect/>
          </a:stretch>
        </p:blipFill>
        <p:spPr>
          <a:xfrm>
            <a:off x="390525" y="5595017"/>
            <a:ext cx="1886683" cy="954799"/>
          </a:xfrm>
          <a:prstGeom prst="rect">
            <a:avLst/>
          </a:prstGeom>
        </p:spPr>
      </p:pic>
    </p:spTree>
    <p:extLst>
      <p:ext uri="{BB962C8B-B14F-4D97-AF65-F5344CB8AC3E}">
        <p14:creationId xmlns:p14="http://schemas.microsoft.com/office/powerpoint/2010/main" val="1589241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imag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BAD5DD-B53F-7C06-E4DF-2168CE83DACE}"/>
              </a:ext>
            </a:extLst>
          </p:cNvPr>
          <p:cNvSpPr>
            <a:spLocks noGrp="1" noRot="1" noMove="1" noResize="1" noEditPoints="1" noAdjustHandles="1" noChangeArrowheads="1" noChangeShapeType="1"/>
          </p:cNvSpPr>
          <p:nvPr userDrawn="1"/>
        </p:nvSpPr>
        <p:spPr>
          <a:xfrm>
            <a:off x="0" y="-12332"/>
            <a:ext cx="12192000" cy="6882663"/>
          </a:xfrm>
          <a:prstGeom prst="rect">
            <a:avLst/>
          </a:prstGeom>
          <a:solidFill>
            <a:srgbClr val="F9F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Placeholder 3">
            <a:extLst>
              <a:ext uri="{FF2B5EF4-FFF2-40B4-BE49-F238E27FC236}">
                <a16:creationId xmlns:a16="http://schemas.microsoft.com/office/drawing/2014/main" id="{81561C00-F283-C4B9-36A8-2B9718747E43}"/>
              </a:ext>
            </a:extLst>
          </p:cNvPr>
          <p:cNvSpPr>
            <a:spLocks noGrp="1"/>
          </p:cNvSpPr>
          <p:nvPr>
            <p:ph type="title"/>
          </p:nvPr>
        </p:nvSpPr>
        <p:spPr>
          <a:xfrm>
            <a:off x="390525" y="730710"/>
            <a:ext cx="5705475" cy="402350"/>
          </a:xfrm>
          <a:prstGeom prst="rect">
            <a:avLst/>
          </a:prstGeom>
        </p:spPr>
        <p:txBody>
          <a:bodyPr vert="horz" lIns="91440" tIns="45720" rIns="91440" bIns="45720" rtlCol="0" anchor="t">
            <a:noAutofit/>
          </a:bodyPr>
          <a:lstStyle/>
          <a:p>
            <a:r>
              <a:rPr lang="en-GB"/>
              <a:t>Click to edit Master title style</a:t>
            </a:r>
            <a:endParaRPr lang="en-US"/>
          </a:p>
        </p:txBody>
      </p:sp>
      <p:sp>
        <p:nvSpPr>
          <p:cNvPr id="12" name="Picture Placeholder 4">
            <a:extLst>
              <a:ext uri="{FF2B5EF4-FFF2-40B4-BE49-F238E27FC236}">
                <a16:creationId xmlns:a16="http://schemas.microsoft.com/office/drawing/2014/main" id="{40A6AEAA-F9AE-91E0-6F48-D5D2190B9060}"/>
              </a:ext>
            </a:extLst>
          </p:cNvPr>
          <p:cNvSpPr>
            <a:spLocks noGrp="1"/>
          </p:cNvSpPr>
          <p:nvPr>
            <p:ph type="pic" sz="quarter" idx="10"/>
          </p:nvPr>
        </p:nvSpPr>
        <p:spPr>
          <a:xfrm>
            <a:off x="6390861" y="730710"/>
            <a:ext cx="5410614" cy="5240244"/>
          </a:xfrm>
          <a:prstGeom prst="rect">
            <a:avLst/>
          </a:prstGeom>
        </p:spPr>
        <p:txBody>
          <a:bodyPr/>
          <a:lstStyle/>
          <a:p>
            <a:endParaRPr lang="en-US"/>
          </a:p>
        </p:txBody>
      </p:sp>
      <p:sp>
        <p:nvSpPr>
          <p:cNvPr id="16" name="Text Placeholder 34">
            <a:extLst>
              <a:ext uri="{FF2B5EF4-FFF2-40B4-BE49-F238E27FC236}">
                <a16:creationId xmlns:a16="http://schemas.microsoft.com/office/drawing/2014/main" id="{1610E243-7AD1-AB9E-794E-F3ACF0297CD3}"/>
              </a:ext>
            </a:extLst>
          </p:cNvPr>
          <p:cNvSpPr>
            <a:spLocks noGrp="1"/>
          </p:cNvSpPr>
          <p:nvPr>
            <p:ph type="body" sz="quarter" idx="22"/>
          </p:nvPr>
        </p:nvSpPr>
        <p:spPr>
          <a:xfrm>
            <a:off x="7747000" y="219696"/>
            <a:ext cx="4206875" cy="278986"/>
          </a:xfrm>
          <a:prstGeom prst="rect">
            <a:avLst/>
          </a:prstGeom>
          <a:solidFill>
            <a:srgbClr val="BD4C19"/>
          </a:solidFill>
        </p:spPr>
        <p:txBody>
          <a:bodyPr/>
          <a:lstStyle>
            <a:lvl1pPr algn="ctr">
              <a:defRPr sz="1400">
                <a:solidFill>
                  <a:schemeClr val="bg1"/>
                </a:solidFill>
                <a:latin typeface="Arial" panose="020B0604020202020204" pitchFamily="34" charset="0"/>
                <a:cs typeface="Arial" panose="020B0604020202020204" pitchFamily="34" charset="0"/>
              </a:defRPr>
            </a:lvl1pPr>
            <a:lvl2pPr algn="ctr">
              <a:defRPr sz="1400">
                <a:solidFill>
                  <a:schemeClr val="bg1"/>
                </a:solidFill>
                <a:latin typeface="Arial" panose="020B0604020202020204" pitchFamily="34" charset="0"/>
                <a:cs typeface="Arial" panose="020B0604020202020204" pitchFamily="34" charset="0"/>
              </a:defRPr>
            </a:lvl2pPr>
            <a:lvl3pPr algn="ctr">
              <a:defRPr sz="1400">
                <a:solidFill>
                  <a:schemeClr val="bg1"/>
                </a:solidFill>
                <a:latin typeface="Arial" panose="020B0604020202020204" pitchFamily="34" charset="0"/>
                <a:cs typeface="Arial" panose="020B0604020202020204" pitchFamily="34" charset="0"/>
              </a:defRPr>
            </a:lvl3pPr>
            <a:lvl4pPr algn="ctr">
              <a:defRPr sz="1400">
                <a:solidFill>
                  <a:schemeClr val="bg1"/>
                </a:solidFill>
                <a:latin typeface="Arial" panose="020B0604020202020204" pitchFamily="34" charset="0"/>
                <a:cs typeface="Arial" panose="020B0604020202020204" pitchFamily="34" charset="0"/>
              </a:defRPr>
            </a:lvl4pPr>
            <a:lvl5pPr algn="ct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a:extLst>
              <a:ext uri="{FF2B5EF4-FFF2-40B4-BE49-F238E27FC236}">
                <a16:creationId xmlns:a16="http://schemas.microsoft.com/office/drawing/2014/main" id="{3509FC14-A520-9A43-984A-C4572ACDFAA1}"/>
              </a:ext>
            </a:extLst>
          </p:cNvPr>
          <p:cNvSpPr>
            <a:spLocks noGrp="1"/>
          </p:cNvSpPr>
          <p:nvPr>
            <p:ph sz="half" idx="2"/>
          </p:nvPr>
        </p:nvSpPr>
        <p:spPr>
          <a:xfrm>
            <a:off x="390525" y="1555587"/>
            <a:ext cx="5705475" cy="4206747"/>
          </a:xfrm>
          <a:prstGeom prst="rect">
            <a:avLst/>
          </a:prstGeo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extBox 2">
            <a:extLst>
              <a:ext uri="{FF2B5EF4-FFF2-40B4-BE49-F238E27FC236}">
                <a16:creationId xmlns:a16="http://schemas.microsoft.com/office/drawing/2014/main" id="{91FCF79B-29D2-280C-36A0-6C1B2AAF86B4}"/>
              </a:ext>
            </a:extLst>
          </p:cNvPr>
          <p:cNvSpPr txBox="1"/>
          <p:nvPr userDrawn="1"/>
        </p:nvSpPr>
        <p:spPr>
          <a:xfrm>
            <a:off x="11427861" y="6316333"/>
            <a:ext cx="373614" cy="276999"/>
          </a:xfrm>
          <a:prstGeom prst="rect">
            <a:avLst/>
          </a:prstGeom>
          <a:solidFill>
            <a:srgbClr val="E7AE3F"/>
          </a:solidFill>
        </p:spPr>
        <p:txBody>
          <a:bodyPr wrap="square" rtlCol="0">
            <a:spAutoFit/>
          </a:bodyPr>
          <a:lstStyle/>
          <a:p>
            <a:pPr algn="ctr"/>
            <a:fld id="{D737C269-7A4D-CF44-8DB6-36DB9E7E149E}" type="slidenum">
              <a:rPr lang="en-US" sz="1200" b="0" i="0" smtClean="0">
                <a:latin typeface="Arial" panose="020B0604020202020204" pitchFamily="34" charset="0"/>
                <a:cs typeface="Arial" panose="020B0604020202020204" pitchFamily="34" charset="0"/>
              </a:rPr>
              <a:pPr algn="ctr"/>
              <a:t>‹#›</a:t>
            </a:fld>
            <a:endParaRPr lang="en-US" sz="1200" b="0" i="0" dirty="0">
              <a:latin typeface="Arial" panose="020B0604020202020204" pitchFamily="34" charset="0"/>
              <a:cs typeface="Arial" panose="020B0604020202020204" pitchFamily="34" charset="0"/>
            </a:endParaRPr>
          </a:p>
        </p:txBody>
      </p:sp>
      <p:pic>
        <p:nvPicPr>
          <p:cNvPr id="4" name="Graphic 3">
            <a:extLst>
              <a:ext uri="{FF2B5EF4-FFF2-40B4-BE49-F238E27FC236}">
                <a16:creationId xmlns:a16="http://schemas.microsoft.com/office/drawing/2014/main" id="{9A674577-F81E-220F-9BDB-26DE1CB631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0525" y="6061630"/>
            <a:ext cx="509405" cy="509405"/>
          </a:xfrm>
          <a:prstGeom prst="rect">
            <a:avLst/>
          </a:prstGeom>
        </p:spPr>
      </p:pic>
    </p:spTree>
    <p:extLst>
      <p:ext uri="{BB962C8B-B14F-4D97-AF65-F5344CB8AC3E}">
        <p14:creationId xmlns:p14="http://schemas.microsoft.com/office/powerpoint/2010/main" val="917577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multiple images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8DAD020-7F4F-91DC-DDC8-9BE53A6EBAF3}"/>
              </a:ext>
            </a:extLst>
          </p:cNvPr>
          <p:cNvSpPr/>
          <p:nvPr userDrawn="1"/>
        </p:nvSpPr>
        <p:spPr>
          <a:xfrm>
            <a:off x="0" y="-12332"/>
            <a:ext cx="12192000" cy="6882663"/>
          </a:xfrm>
          <a:prstGeom prst="rect">
            <a:avLst/>
          </a:prstGeom>
          <a:solidFill>
            <a:srgbClr val="F9F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Placeholder 3">
            <a:extLst>
              <a:ext uri="{FF2B5EF4-FFF2-40B4-BE49-F238E27FC236}">
                <a16:creationId xmlns:a16="http://schemas.microsoft.com/office/drawing/2014/main" id="{EB991DE8-E27A-3DBE-9858-FE0C903106C2}"/>
              </a:ext>
            </a:extLst>
          </p:cNvPr>
          <p:cNvSpPr>
            <a:spLocks noGrp="1"/>
          </p:cNvSpPr>
          <p:nvPr>
            <p:ph type="title"/>
          </p:nvPr>
        </p:nvSpPr>
        <p:spPr>
          <a:xfrm>
            <a:off x="390525" y="730710"/>
            <a:ext cx="5705475" cy="402350"/>
          </a:xfrm>
          <a:prstGeom prst="rect">
            <a:avLst/>
          </a:prstGeom>
        </p:spPr>
        <p:txBody>
          <a:bodyPr vert="horz" lIns="91440" tIns="45720" rIns="91440" bIns="45720" rtlCol="0" anchor="t">
            <a:noAutofit/>
          </a:bodyPr>
          <a:lstStyle/>
          <a:p>
            <a:r>
              <a:rPr lang="en-GB"/>
              <a:t>Click to edit Master title style</a:t>
            </a:r>
            <a:endParaRPr lang="en-US"/>
          </a:p>
        </p:txBody>
      </p:sp>
      <p:sp>
        <p:nvSpPr>
          <p:cNvPr id="15" name="Picture Placeholder 4">
            <a:extLst>
              <a:ext uri="{FF2B5EF4-FFF2-40B4-BE49-F238E27FC236}">
                <a16:creationId xmlns:a16="http://schemas.microsoft.com/office/drawing/2014/main" id="{7D202456-39CF-D37F-DA58-5720D00239CE}"/>
              </a:ext>
            </a:extLst>
          </p:cNvPr>
          <p:cNvSpPr>
            <a:spLocks noGrp="1"/>
          </p:cNvSpPr>
          <p:nvPr>
            <p:ph type="pic" sz="quarter" idx="10"/>
          </p:nvPr>
        </p:nvSpPr>
        <p:spPr>
          <a:xfrm>
            <a:off x="6390861" y="730710"/>
            <a:ext cx="5410614" cy="2698290"/>
          </a:xfrm>
          <a:prstGeom prst="rect">
            <a:avLst/>
          </a:prstGeom>
        </p:spPr>
        <p:txBody>
          <a:bodyPr/>
          <a:lstStyle/>
          <a:p>
            <a:endParaRPr lang="en-US"/>
          </a:p>
        </p:txBody>
      </p:sp>
      <p:sp>
        <p:nvSpPr>
          <p:cNvPr id="9" name="Picture Placeholder 4">
            <a:extLst>
              <a:ext uri="{FF2B5EF4-FFF2-40B4-BE49-F238E27FC236}">
                <a16:creationId xmlns:a16="http://schemas.microsoft.com/office/drawing/2014/main" id="{26BFE363-5C20-A6BF-C66D-C0D6A21144F3}"/>
              </a:ext>
            </a:extLst>
          </p:cNvPr>
          <p:cNvSpPr>
            <a:spLocks noGrp="1"/>
          </p:cNvSpPr>
          <p:nvPr>
            <p:ph type="pic" sz="quarter" idx="11"/>
          </p:nvPr>
        </p:nvSpPr>
        <p:spPr>
          <a:xfrm>
            <a:off x="9153939" y="3523465"/>
            <a:ext cx="2647535" cy="2603825"/>
          </a:xfrm>
          <a:prstGeom prst="rect">
            <a:avLst/>
          </a:prstGeom>
        </p:spPr>
        <p:txBody>
          <a:bodyPr/>
          <a:lstStyle/>
          <a:p>
            <a:endParaRPr lang="en-US"/>
          </a:p>
        </p:txBody>
      </p:sp>
      <p:pic>
        <p:nvPicPr>
          <p:cNvPr id="19" name="Picture 18" descr="A brown bug with black lines&#10;&#10;AI-generated content may be incorrect.">
            <a:extLst>
              <a:ext uri="{FF2B5EF4-FFF2-40B4-BE49-F238E27FC236}">
                <a16:creationId xmlns:a16="http://schemas.microsoft.com/office/drawing/2014/main" id="{12DEF414-AAB9-E0EA-C9BC-699DF3E6440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rot="11956907">
            <a:off x="7020724" y="3728910"/>
            <a:ext cx="721691" cy="704089"/>
          </a:xfrm>
          <a:prstGeom prst="rect">
            <a:avLst/>
          </a:prstGeom>
        </p:spPr>
      </p:pic>
      <p:pic>
        <p:nvPicPr>
          <p:cNvPr id="20" name="Picture 19" descr="A cartoon of a ladybug&#10;&#10;AI-generated content may be incorrect.">
            <a:extLst>
              <a:ext uri="{FF2B5EF4-FFF2-40B4-BE49-F238E27FC236}">
                <a16:creationId xmlns:a16="http://schemas.microsoft.com/office/drawing/2014/main" id="{7F23B878-EA3A-1BF5-9669-39C33C5B899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rot="3707238">
            <a:off x="7820915" y="4139435"/>
            <a:ext cx="1091783" cy="1069666"/>
          </a:xfrm>
          <a:prstGeom prst="rect">
            <a:avLst/>
          </a:prstGeom>
        </p:spPr>
      </p:pic>
      <p:pic>
        <p:nvPicPr>
          <p:cNvPr id="21" name="Picture 20" descr="A yellow bug with black lines&#10;&#10;AI-generated content may be incorrect.">
            <a:extLst>
              <a:ext uri="{FF2B5EF4-FFF2-40B4-BE49-F238E27FC236}">
                <a16:creationId xmlns:a16="http://schemas.microsoft.com/office/drawing/2014/main" id="{32FA5EE2-24AC-868C-BED5-39ACD281C907}"/>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rot="5400000">
            <a:off x="6152716" y="4776681"/>
            <a:ext cx="1543998" cy="1589409"/>
          </a:xfrm>
          <a:prstGeom prst="rect">
            <a:avLst/>
          </a:prstGeom>
        </p:spPr>
      </p:pic>
      <p:sp>
        <p:nvSpPr>
          <p:cNvPr id="22" name="Content Placeholder 3">
            <a:extLst>
              <a:ext uri="{FF2B5EF4-FFF2-40B4-BE49-F238E27FC236}">
                <a16:creationId xmlns:a16="http://schemas.microsoft.com/office/drawing/2014/main" id="{02C042CF-FCD8-D938-5C37-B92A5F33BB90}"/>
              </a:ext>
            </a:extLst>
          </p:cNvPr>
          <p:cNvSpPr>
            <a:spLocks noGrp="1"/>
          </p:cNvSpPr>
          <p:nvPr>
            <p:ph sz="half" idx="2"/>
          </p:nvPr>
        </p:nvSpPr>
        <p:spPr>
          <a:xfrm>
            <a:off x="390525" y="1555587"/>
            <a:ext cx="5705475" cy="4206747"/>
          </a:xfrm>
          <a:prstGeom prst="rect">
            <a:avLst/>
          </a:prstGeo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3" name="Text Placeholder 34">
            <a:extLst>
              <a:ext uri="{FF2B5EF4-FFF2-40B4-BE49-F238E27FC236}">
                <a16:creationId xmlns:a16="http://schemas.microsoft.com/office/drawing/2014/main" id="{ADB305B9-5585-5DC4-17E3-15CC37AF48A7}"/>
              </a:ext>
            </a:extLst>
          </p:cNvPr>
          <p:cNvSpPr>
            <a:spLocks noGrp="1"/>
          </p:cNvSpPr>
          <p:nvPr>
            <p:ph type="body" sz="quarter" idx="22"/>
          </p:nvPr>
        </p:nvSpPr>
        <p:spPr>
          <a:xfrm>
            <a:off x="7747000" y="219696"/>
            <a:ext cx="4206875" cy="278986"/>
          </a:xfrm>
          <a:prstGeom prst="rect">
            <a:avLst/>
          </a:prstGeom>
          <a:solidFill>
            <a:srgbClr val="BD4C19"/>
          </a:solidFill>
        </p:spPr>
        <p:txBody>
          <a:bodyPr/>
          <a:lstStyle>
            <a:lvl1pPr algn="ctr">
              <a:defRPr sz="1400">
                <a:solidFill>
                  <a:schemeClr val="bg1"/>
                </a:solidFill>
                <a:latin typeface="Arial" panose="020B0604020202020204" pitchFamily="34" charset="0"/>
                <a:cs typeface="Arial" panose="020B0604020202020204" pitchFamily="34" charset="0"/>
              </a:defRPr>
            </a:lvl1pPr>
            <a:lvl2pPr algn="ctr">
              <a:defRPr sz="1400">
                <a:solidFill>
                  <a:schemeClr val="bg1"/>
                </a:solidFill>
                <a:latin typeface="Arial" panose="020B0604020202020204" pitchFamily="34" charset="0"/>
                <a:cs typeface="Arial" panose="020B0604020202020204" pitchFamily="34" charset="0"/>
              </a:defRPr>
            </a:lvl2pPr>
            <a:lvl3pPr algn="ctr">
              <a:defRPr sz="1400">
                <a:solidFill>
                  <a:schemeClr val="bg1"/>
                </a:solidFill>
                <a:latin typeface="Arial" panose="020B0604020202020204" pitchFamily="34" charset="0"/>
                <a:cs typeface="Arial" panose="020B0604020202020204" pitchFamily="34" charset="0"/>
              </a:defRPr>
            </a:lvl3pPr>
            <a:lvl4pPr algn="ctr">
              <a:defRPr sz="1400">
                <a:solidFill>
                  <a:schemeClr val="bg1"/>
                </a:solidFill>
                <a:latin typeface="Arial" panose="020B0604020202020204" pitchFamily="34" charset="0"/>
                <a:cs typeface="Arial" panose="020B0604020202020204" pitchFamily="34" charset="0"/>
              </a:defRPr>
            </a:lvl4pPr>
            <a:lvl5pPr algn="ct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83055EA3-8DC4-D59F-7CB9-0A3ABFB54CB6}"/>
              </a:ext>
            </a:extLst>
          </p:cNvPr>
          <p:cNvSpPr txBox="1"/>
          <p:nvPr userDrawn="1"/>
        </p:nvSpPr>
        <p:spPr>
          <a:xfrm>
            <a:off x="11427861" y="6316333"/>
            <a:ext cx="373614" cy="276999"/>
          </a:xfrm>
          <a:prstGeom prst="rect">
            <a:avLst/>
          </a:prstGeom>
          <a:solidFill>
            <a:srgbClr val="E7AE3F"/>
          </a:solidFill>
        </p:spPr>
        <p:txBody>
          <a:bodyPr wrap="square" rtlCol="0">
            <a:spAutoFit/>
          </a:bodyPr>
          <a:lstStyle/>
          <a:p>
            <a:pPr algn="ctr"/>
            <a:fld id="{D737C269-7A4D-CF44-8DB6-36DB9E7E149E}" type="slidenum">
              <a:rPr lang="en-US" sz="1200" b="0" i="0" smtClean="0">
                <a:latin typeface="Arial" panose="020B0604020202020204" pitchFamily="34" charset="0"/>
                <a:cs typeface="Arial" panose="020B0604020202020204" pitchFamily="34" charset="0"/>
              </a:rPr>
              <a:pPr algn="ctr"/>
              <a:t>‹#›</a:t>
            </a:fld>
            <a:endParaRPr lang="en-US" sz="1200" b="0" i="0" dirty="0">
              <a:latin typeface="Arial" panose="020B0604020202020204" pitchFamily="34" charset="0"/>
              <a:cs typeface="Arial" panose="020B0604020202020204" pitchFamily="34" charset="0"/>
            </a:endParaRPr>
          </a:p>
        </p:txBody>
      </p:sp>
      <p:pic>
        <p:nvPicPr>
          <p:cNvPr id="3" name="Graphic 2">
            <a:extLst>
              <a:ext uri="{FF2B5EF4-FFF2-40B4-BE49-F238E27FC236}">
                <a16:creationId xmlns:a16="http://schemas.microsoft.com/office/drawing/2014/main" id="{CFC05D63-A0B6-16A2-40D8-009EB532692E}"/>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0525" y="6061630"/>
            <a:ext cx="509405" cy="509405"/>
          </a:xfrm>
          <a:prstGeom prst="rect">
            <a:avLst/>
          </a:prstGeom>
        </p:spPr>
      </p:pic>
    </p:spTree>
    <p:extLst>
      <p:ext uri="{BB962C8B-B14F-4D97-AF65-F5344CB8AC3E}">
        <p14:creationId xmlns:p14="http://schemas.microsoft.com/office/powerpoint/2010/main" val="4061237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st item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8BDE77-E478-24E1-041B-B35D334E6C50}"/>
              </a:ext>
            </a:extLst>
          </p:cNvPr>
          <p:cNvSpPr>
            <a:spLocks noGrp="1" noRot="1" noMove="1" noResize="1" noEditPoints="1" noAdjustHandles="1" noChangeArrowheads="1" noChangeShapeType="1"/>
          </p:cNvSpPr>
          <p:nvPr userDrawn="1"/>
        </p:nvSpPr>
        <p:spPr>
          <a:xfrm>
            <a:off x="0" y="0"/>
            <a:ext cx="12192000" cy="6882663"/>
          </a:xfrm>
          <a:prstGeom prst="rect">
            <a:avLst/>
          </a:prstGeom>
          <a:solidFill>
            <a:srgbClr val="F9F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Placeholder 3">
            <a:extLst>
              <a:ext uri="{FF2B5EF4-FFF2-40B4-BE49-F238E27FC236}">
                <a16:creationId xmlns:a16="http://schemas.microsoft.com/office/drawing/2014/main" id="{49801734-A025-6989-6D0C-3B2084AF07CE}"/>
              </a:ext>
            </a:extLst>
          </p:cNvPr>
          <p:cNvSpPr>
            <a:spLocks noGrp="1"/>
          </p:cNvSpPr>
          <p:nvPr>
            <p:ph type="title"/>
          </p:nvPr>
        </p:nvSpPr>
        <p:spPr>
          <a:xfrm>
            <a:off x="390525" y="730710"/>
            <a:ext cx="11410950" cy="402350"/>
          </a:xfrm>
          <a:prstGeom prst="rect">
            <a:avLst/>
          </a:prstGeom>
        </p:spPr>
        <p:txBody>
          <a:bodyPr vert="horz" lIns="91440" tIns="45720" rIns="91440" bIns="45720" rtlCol="0" anchor="t">
            <a:noAutofit/>
          </a:bodyPr>
          <a:lstStyle/>
          <a:p>
            <a:r>
              <a:rPr lang="en-GB"/>
              <a:t>Click to edit Master title style</a:t>
            </a:r>
            <a:endParaRPr lang="en-US"/>
          </a:p>
        </p:txBody>
      </p:sp>
      <p:sp>
        <p:nvSpPr>
          <p:cNvPr id="31" name="Text Placeholder 34">
            <a:extLst>
              <a:ext uri="{FF2B5EF4-FFF2-40B4-BE49-F238E27FC236}">
                <a16:creationId xmlns:a16="http://schemas.microsoft.com/office/drawing/2014/main" id="{C7A7A0E2-71FA-46D1-1E95-1B6BF232B688}"/>
              </a:ext>
            </a:extLst>
          </p:cNvPr>
          <p:cNvSpPr>
            <a:spLocks noGrp="1"/>
          </p:cNvSpPr>
          <p:nvPr>
            <p:ph type="body" sz="quarter" idx="22"/>
          </p:nvPr>
        </p:nvSpPr>
        <p:spPr>
          <a:xfrm>
            <a:off x="7747000" y="219696"/>
            <a:ext cx="4206875" cy="278986"/>
          </a:xfrm>
          <a:prstGeom prst="rect">
            <a:avLst/>
          </a:prstGeom>
          <a:solidFill>
            <a:srgbClr val="BD4C19"/>
          </a:solidFill>
        </p:spPr>
        <p:txBody>
          <a:bodyPr/>
          <a:lstStyle>
            <a:lvl1pPr algn="ctr">
              <a:defRPr sz="1400">
                <a:solidFill>
                  <a:schemeClr val="bg1"/>
                </a:solidFill>
                <a:latin typeface="Arial" panose="020B0604020202020204" pitchFamily="34" charset="0"/>
                <a:cs typeface="Arial" panose="020B0604020202020204" pitchFamily="34" charset="0"/>
              </a:defRPr>
            </a:lvl1pPr>
            <a:lvl2pPr algn="ctr">
              <a:defRPr sz="1400">
                <a:solidFill>
                  <a:schemeClr val="bg1"/>
                </a:solidFill>
                <a:latin typeface="Arial" panose="020B0604020202020204" pitchFamily="34" charset="0"/>
                <a:cs typeface="Arial" panose="020B0604020202020204" pitchFamily="34" charset="0"/>
              </a:defRPr>
            </a:lvl2pPr>
            <a:lvl3pPr algn="ctr">
              <a:defRPr sz="1400">
                <a:solidFill>
                  <a:schemeClr val="bg1"/>
                </a:solidFill>
                <a:latin typeface="Arial" panose="020B0604020202020204" pitchFamily="34" charset="0"/>
                <a:cs typeface="Arial" panose="020B0604020202020204" pitchFamily="34" charset="0"/>
              </a:defRPr>
            </a:lvl3pPr>
            <a:lvl4pPr algn="ctr">
              <a:defRPr sz="1400">
                <a:solidFill>
                  <a:schemeClr val="bg1"/>
                </a:solidFill>
                <a:latin typeface="Arial" panose="020B0604020202020204" pitchFamily="34" charset="0"/>
                <a:cs typeface="Arial" panose="020B0604020202020204" pitchFamily="34" charset="0"/>
              </a:defRPr>
            </a:lvl4pPr>
            <a:lvl5pPr algn="ct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Picture Placeholder 4">
            <a:extLst>
              <a:ext uri="{FF2B5EF4-FFF2-40B4-BE49-F238E27FC236}">
                <a16:creationId xmlns:a16="http://schemas.microsoft.com/office/drawing/2014/main" id="{F5F718E0-4E9B-B512-D745-15877815F743}"/>
              </a:ext>
            </a:extLst>
          </p:cNvPr>
          <p:cNvSpPr>
            <a:spLocks noGrp="1"/>
          </p:cNvSpPr>
          <p:nvPr>
            <p:ph type="pic" sz="quarter" idx="11"/>
          </p:nvPr>
        </p:nvSpPr>
        <p:spPr>
          <a:xfrm>
            <a:off x="400709" y="2130176"/>
            <a:ext cx="1651683" cy="1500790"/>
          </a:xfrm>
          <a:prstGeom prst="rect">
            <a:avLst/>
          </a:prstGeom>
        </p:spPr>
        <p:txBody>
          <a:bodyPr/>
          <a:lstStyle/>
          <a:p>
            <a:endParaRPr lang="en-US"/>
          </a:p>
        </p:txBody>
      </p:sp>
      <p:sp>
        <p:nvSpPr>
          <p:cNvPr id="33" name="Picture Placeholder 4">
            <a:extLst>
              <a:ext uri="{FF2B5EF4-FFF2-40B4-BE49-F238E27FC236}">
                <a16:creationId xmlns:a16="http://schemas.microsoft.com/office/drawing/2014/main" id="{176AF36A-60A4-354F-B8E2-1FBEF1B35F20}"/>
              </a:ext>
            </a:extLst>
          </p:cNvPr>
          <p:cNvSpPr>
            <a:spLocks noGrp="1"/>
          </p:cNvSpPr>
          <p:nvPr>
            <p:ph type="pic" sz="quarter" idx="12"/>
          </p:nvPr>
        </p:nvSpPr>
        <p:spPr>
          <a:xfrm>
            <a:off x="2865613" y="2130176"/>
            <a:ext cx="1651683" cy="1500790"/>
          </a:xfrm>
          <a:prstGeom prst="rect">
            <a:avLst/>
          </a:prstGeom>
        </p:spPr>
        <p:txBody>
          <a:bodyPr/>
          <a:lstStyle/>
          <a:p>
            <a:endParaRPr lang="en-US"/>
          </a:p>
        </p:txBody>
      </p:sp>
      <p:sp>
        <p:nvSpPr>
          <p:cNvPr id="34" name="Picture Placeholder 4">
            <a:extLst>
              <a:ext uri="{FF2B5EF4-FFF2-40B4-BE49-F238E27FC236}">
                <a16:creationId xmlns:a16="http://schemas.microsoft.com/office/drawing/2014/main" id="{6652D53E-A1A8-28BD-A091-B887407EF29C}"/>
              </a:ext>
            </a:extLst>
          </p:cNvPr>
          <p:cNvSpPr>
            <a:spLocks noGrp="1"/>
          </p:cNvSpPr>
          <p:nvPr>
            <p:ph type="pic" sz="quarter" idx="13"/>
          </p:nvPr>
        </p:nvSpPr>
        <p:spPr>
          <a:xfrm>
            <a:off x="5360334" y="2130176"/>
            <a:ext cx="1651683" cy="1500790"/>
          </a:xfrm>
          <a:prstGeom prst="rect">
            <a:avLst/>
          </a:prstGeom>
        </p:spPr>
        <p:txBody>
          <a:bodyPr/>
          <a:lstStyle/>
          <a:p>
            <a:endParaRPr lang="en-US"/>
          </a:p>
        </p:txBody>
      </p:sp>
      <p:sp>
        <p:nvSpPr>
          <p:cNvPr id="35" name="Picture Placeholder 4">
            <a:extLst>
              <a:ext uri="{FF2B5EF4-FFF2-40B4-BE49-F238E27FC236}">
                <a16:creationId xmlns:a16="http://schemas.microsoft.com/office/drawing/2014/main" id="{8A5D47B0-A053-5556-AEAB-0401E01B9689}"/>
              </a:ext>
            </a:extLst>
          </p:cNvPr>
          <p:cNvSpPr>
            <a:spLocks noGrp="1"/>
          </p:cNvSpPr>
          <p:nvPr>
            <p:ph type="pic" sz="quarter" idx="14"/>
          </p:nvPr>
        </p:nvSpPr>
        <p:spPr>
          <a:xfrm>
            <a:off x="7795421" y="2130176"/>
            <a:ext cx="1651683" cy="1500790"/>
          </a:xfrm>
          <a:prstGeom prst="rect">
            <a:avLst/>
          </a:prstGeom>
        </p:spPr>
        <p:txBody>
          <a:bodyPr/>
          <a:lstStyle/>
          <a:p>
            <a:endParaRPr lang="en-US"/>
          </a:p>
        </p:txBody>
      </p:sp>
      <p:sp>
        <p:nvSpPr>
          <p:cNvPr id="36" name="Picture Placeholder 4">
            <a:extLst>
              <a:ext uri="{FF2B5EF4-FFF2-40B4-BE49-F238E27FC236}">
                <a16:creationId xmlns:a16="http://schemas.microsoft.com/office/drawing/2014/main" id="{9A2869D7-C759-6471-F0F3-11DEA5E45AC7}"/>
              </a:ext>
            </a:extLst>
          </p:cNvPr>
          <p:cNvSpPr>
            <a:spLocks noGrp="1"/>
          </p:cNvSpPr>
          <p:nvPr>
            <p:ph type="pic" sz="quarter" idx="16"/>
          </p:nvPr>
        </p:nvSpPr>
        <p:spPr>
          <a:xfrm>
            <a:off x="400709" y="4515567"/>
            <a:ext cx="1651683" cy="1500790"/>
          </a:xfrm>
          <a:prstGeom prst="rect">
            <a:avLst/>
          </a:prstGeom>
        </p:spPr>
        <p:txBody>
          <a:bodyPr/>
          <a:lstStyle/>
          <a:p>
            <a:endParaRPr lang="en-US"/>
          </a:p>
        </p:txBody>
      </p:sp>
      <p:sp>
        <p:nvSpPr>
          <p:cNvPr id="37" name="Picture Placeholder 4">
            <a:extLst>
              <a:ext uri="{FF2B5EF4-FFF2-40B4-BE49-F238E27FC236}">
                <a16:creationId xmlns:a16="http://schemas.microsoft.com/office/drawing/2014/main" id="{3E87D293-F7E9-3E1E-A655-437FBF8F80C2}"/>
              </a:ext>
            </a:extLst>
          </p:cNvPr>
          <p:cNvSpPr>
            <a:spLocks noGrp="1"/>
          </p:cNvSpPr>
          <p:nvPr>
            <p:ph type="pic" sz="quarter" idx="17"/>
          </p:nvPr>
        </p:nvSpPr>
        <p:spPr>
          <a:xfrm>
            <a:off x="2865613" y="4515567"/>
            <a:ext cx="1651683" cy="1500790"/>
          </a:xfrm>
          <a:prstGeom prst="rect">
            <a:avLst/>
          </a:prstGeom>
        </p:spPr>
        <p:txBody>
          <a:bodyPr/>
          <a:lstStyle/>
          <a:p>
            <a:endParaRPr lang="en-US"/>
          </a:p>
        </p:txBody>
      </p:sp>
      <p:sp>
        <p:nvSpPr>
          <p:cNvPr id="38" name="Picture Placeholder 4">
            <a:extLst>
              <a:ext uri="{FF2B5EF4-FFF2-40B4-BE49-F238E27FC236}">
                <a16:creationId xmlns:a16="http://schemas.microsoft.com/office/drawing/2014/main" id="{3CB942E7-5500-A741-F015-7B6A6E2FD9D1}"/>
              </a:ext>
            </a:extLst>
          </p:cNvPr>
          <p:cNvSpPr>
            <a:spLocks noGrp="1"/>
          </p:cNvSpPr>
          <p:nvPr>
            <p:ph type="pic" sz="quarter" idx="18"/>
          </p:nvPr>
        </p:nvSpPr>
        <p:spPr>
          <a:xfrm>
            <a:off x="5360334" y="4515567"/>
            <a:ext cx="1651683" cy="1500790"/>
          </a:xfrm>
          <a:prstGeom prst="rect">
            <a:avLst/>
          </a:prstGeom>
        </p:spPr>
        <p:txBody>
          <a:bodyPr/>
          <a:lstStyle/>
          <a:p>
            <a:endParaRPr lang="en-US"/>
          </a:p>
        </p:txBody>
      </p:sp>
      <p:sp>
        <p:nvSpPr>
          <p:cNvPr id="39" name="Picture Placeholder 4">
            <a:extLst>
              <a:ext uri="{FF2B5EF4-FFF2-40B4-BE49-F238E27FC236}">
                <a16:creationId xmlns:a16="http://schemas.microsoft.com/office/drawing/2014/main" id="{3C154D8D-5ED3-B1CF-3410-0E2AFFF549DC}"/>
              </a:ext>
            </a:extLst>
          </p:cNvPr>
          <p:cNvSpPr>
            <a:spLocks noGrp="1"/>
          </p:cNvSpPr>
          <p:nvPr>
            <p:ph type="pic" sz="quarter" idx="19"/>
          </p:nvPr>
        </p:nvSpPr>
        <p:spPr>
          <a:xfrm>
            <a:off x="7795421" y="4515567"/>
            <a:ext cx="1651683" cy="1500790"/>
          </a:xfrm>
          <a:prstGeom prst="rect">
            <a:avLst/>
          </a:prstGeom>
        </p:spPr>
        <p:txBody>
          <a:bodyPr/>
          <a:lstStyle/>
          <a:p>
            <a:endParaRPr lang="en-US"/>
          </a:p>
        </p:txBody>
      </p:sp>
      <p:sp>
        <p:nvSpPr>
          <p:cNvPr id="40" name="Text Placeholder 34">
            <a:extLst>
              <a:ext uri="{FF2B5EF4-FFF2-40B4-BE49-F238E27FC236}">
                <a16:creationId xmlns:a16="http://schemas.microsoft.com/office/drawing/2014/main" id="{E6C239F5-7C30-2EF1-B60E-E23CC7FD8E5F}"/>
              </a:ext>
            </a:extLst>
          </p:cNvPr>
          <p:cNvSpPr>
            <a:spLocks noGrp="1"/>
          </p:cNvSpPr>
          <p:nvPr>
            <p:ph type="body" sz="quarter" idx="23"/>
          </p:nvPr>
        </p:nvSpPr>
        <p:spPr>
          <a:xfrm>
            <a:off x="390525" y="1477013"/>
            <a:ext cx="1657350" cy="387350"/>
          </a:xfrm>
          <a:prstGeom prst="rect">
            <a:avLst/>
          </a:prstGeom>
          <a:solidFill>
            <a:srgbClr val="BD4C19"/>
          </a:solidFill>
        </p:spPr>
        <p:txBody>
          <a:bodyPr/>
          <a:lstStyle>
            <a:lvl1pPr algn="ctr">
              <a:defRPr sz="1400">
                <a:solidFill>
                  <a:schemeClr val="bg1"/>
                </a:solidFill>
                <a:latin typeface="Arial" panose="020B0604020202020204" pitchFamily="34" charset="0"/>
                <a:cs typeface="Arial" panose="020B0604020202020204" pitchFamily="34" charset="0"/>
              </a:defRPr>
            </a:lvl1pPr>
            <a:lvl2pPr algn="ctr">
              <a:defRPr sz="1400">
                <a:solidFill>
                  <a:schemeClr val="bg1"/>
                </a:solidFill>
                <a:latin typeface="Arial" panose="020B0604020202020204" pitchFamily="34" charset="0"/>
                <a:cs typeface="Arial" panose="020B0604020202020204" pitchFamily="34" charset="0"/>
              </a:defRPr>
            </a:lvl2pPr>
            <a:lvl3pPr algn="ctr">
              <a:defRPr sz="1400">
                <a:solidFill>
                  <a:schemeClr val="bg1"/>
                </a:solidFill>
                <a:latin typeface="Arial" panose="020B0604020202020204" pitchFamily="34" charset="0"/>
                <a:cs typeface="Arial" panose="020B0604020202020204" pitchFamily="34" charset="0"/>
              </a:defRPr>
            </a:lvl3pPr>
            <a:lvl4pPr algn="ctr">
              <a:defRPr sz="1400">
                <a:solidFill>
                  <a:schemeClr val="bg1"/>
                </a:solidFill>
                <a:latin typeface="Arial" panose="020B0604020202020204" pitchFamily="34" charset="0"/>
                <a:cs typeface="Arial" panose="020B0604020202020204" pitchFamily="34" charset="0"/>
              </a:defRPr>
            </a:lvl4pPr>
            <a:lvl5pPr algn="ctr">
              <a:defRPr sz="1400">
                <a:solidFill>
                  <a:schemeClr val="bg1"/>
                </a:solidFill>
                <a:latin typeface="Arial" panose="020B0604020202020204" pitchFamily="34" charset="0"/>
                <a:cs typeface="Arial" panose="020B0604020202020204" pitchFamily="34" charset="0"/>
              </a:defRPr>
            </a:lvl5pPr>
          </a:lstStyle>
          <a:p>
            <a:pPr lvl="0"/>
            <a:r>
              <a:rPr lang="en-US" dirty="0"/>
              <a:t>Click to edit Master text</a:t>
            </a:r>
          </a:p>
        </p:txBody>
      </p:sp>
      <p:sp>
        <p:nvSpPr>
          <p:cNvPr id="41" name="Text Placeholder 34">
            <a:extLst>
              <a:ext uri="{FF2B5EF4-FFF2-40B4-BE49-F238E27FC236}">
                <a16:creationId xmlns:a16="http://schemas.microsoft.com/office/drawing/2014/main" id="{776E5F84-169E-5441-9506-1F4D02EB323D}"/>
              </a:ext>
            </a:extLst>
          </p:cNvPr>
          <p:cNvSpPr>
            <a:spLocks noGrp="1"/>
          </p:cNvSpPr>
          <p:nvPr>
            <p:ph type="body" sz="quarter" idx="24"/>
          </p:nvPr>
        </p:nvSpPr>
        <p:spPr>
          <a:xfrm>
            <a:off x="390525" y="3902713"/>
            <a:ext cx="1657350" cy="387350"/>
          </a:xfrm>
          <a:prstGeom prst="rect">
            <a:avLst/>
          </a:prstGeom>
          <a:solidFill>
            <a:srgbClr val="BD4C19"/>
          </a:solidFill>
        </p:spPr>
        <p:txBody>
          <a:bodyPr/>
          <a:lstStyle>
            <a:lvl1pPr algn="ctr">
              <a:defRPr sz="1400">
                <a:solidFill>
                  <a:schemeClr val="bg1"/>
                </a:solidFill>
                <a:latin typeface="Arial" panose="020B0604020202020204" pitchFamily="34" charset="0"/>
                <a:cs typeface="Arial" panose="020B0604020202020204" pitchFamily="34" charset="0"/>
              </a:defRPr>
            </a:lvl1pPr>
            <a:lvl2pPr algn="ctr">
              <a:defRPr sz="1400">
                <a:solidFill>
                  <a:schemeClr val="bg1"/>
                </a:solidFill>
                <a:latin typeface="Arial" panose="020B0604020202020204" pitchFamily="34" charset="0"/>
                <a:cs typeface="Arial" panose="020B0604020202020204" pitchFamily="34" charset="0"/>
              </a:defRPr>
            </a:lvl2pPr>
            <a:lvl3pPr algn="ctr">
              <a:defRPr sz="1400">
                <a:solidFill>
                  <a:schemeClr val="bg1"/>
                </a:solidFill>
                <a:latin typeface="Arial" panose="020B0604020202020204" pitchFamily="34" charset="0"/>
                <a:cs typeface="Arial" panose="020B0604020202020204" pitchFamily="34" charset="0"/>
              </a:defRPr>
            </a:lvl3pPr>
            <a:lvl4pPr algn="ctr">
              <a:defRPr sz="1400">
                <a:solidFill>
                  <a:schemeClr val="bg1"/>
                </a:solidFill>
                <a:latin typeface="Arial" panose="020B0604020202020204" pitchFamily="34" charset="0"/>
                <a:cs typeface="Arial" panose="020B0604020202020204" pitchFamily="34" charset="0"/>
              </a:defRPr>
            </a:lvl4pPr>
            <a:lvl5pPr algn="ctr">
              <a:defRPr sz="1400">
                <a:solidFill>
                  <a:schemeClr val="bg1"/>
                </a:solidFill>
                <a:latin typeface="Arial" panose="020B0604020202020204" pitchFamily="34" charset="0"/>
                <a:cs typeface="Arial" panose="020B0604020202020204" pitchFamily="34" charset="0"/>
              </a:defRPr>
            </a:lvl5pPr>
          </a:lstStyle>
          <a:p>
            <a:pPr lvl="0"/>
            <a:r>
              <a:rPr lang="en-US" dirty="0"/>
              <a:t>Click to edit Master</a:t>
            </a:r>
          </a:p>
        </p:txBody>
      </p:sp>
      <p:sp>
        <p:nvSpPr>
          <p:cNvPr id="42" name="Text Placeholder 34">
            <a:extLst>
              <a:ext uri="{FF2B5EF4-FFF2-40B4-BE49-F238E27FC236}">
                <a16:creationId xmlns:a16="http://schemas.microsoft.com/office/drawing/2014/main" id="{63594A91-BD69-ACFA-A249-8CB7D1CCCA97}"/>
              </a:ext>
            </a:extLst>
          </p:cNvPr>
          <p:cNvSpPr>
            <a:spLocks noGrp="1"/>
          </p:cNvSpPr>
          <p:nvPr>
            <p:ph type="body" sz="quarter" idx="25"/>
          </p:nvPr>
        </p:nvSpPr>
        <p:spPr>
          <a:xfrm>
            <a:off x="2854325" y="1477013"/>
            <a:ext cx="1657350" cy="387350"/>
          </a:xfrm>
          <a:prstGeom prst="rect">
            <a:avLst/>
          </a:prstGeom>
          <a:solidFill>
            <a:srgbClr val="A6BDBD"/>
          </a:solidFill>
        </p:spPr>
        <p:txBody>
          <a:bodyPr/>
          <a:lstStyle>
            <a:lvl1pPr algn="ctr">
              <a:defRPr sz="1400">
                <a:solidFill>
                  <a:schemeClr val="tx1"/>
                </a:solidFill>
                <a:latin typeface="Arial" panose="020B0604020202020204" pitchFamily="34" charset="0"/>
                <a:cs typeface="Arial" panose="020B0604020202020204" pitchFamily="34" charset="0"/>
              </a:defRPr>
            </a:lvl1pPr>
            <a:lvl2pPr algn="ctr">
              <a:defRPr sz="1400">
                <a:solidFill>
                  <a:schemeClr val="tx1"/>
                </a:solidFill>
                <a:latin typeface="Arial" panose="020B0604020202020204" pitchFamily="34" charset="0"/>
                <a:cs typeface="Arial" panose="020B0604020202020204" pitchFamily="34" charset="0"/>
              </a:defRPr>
            </a:lvl2pPr>
            <a:lvl3pPr algn="ctr">
              <a:defRPr sz="1400">
                <a:solidFill>
                  <a:schemeClr val="tx1"/>
                </a:solidFill>
                <a:latin typeface="Arial" panose="020B0604020202020204" pitchFamily="34" charset="0"/>
                <a:cs typeface="Arial" panose="020B0604020202020204" pitchFamily="34" charset="0"/>
              </a:defRPr>
            </a:lvl3pPr>
            <a:lvl4pPr algn="ctr">
              <a:defRPr sz="1400">
                <a:solidFill>
                  <a:schemeClr val="tx1"/>
                </a:solidFill>
                <a:latin typeface="Arial" panose="020B0604020202020204" pitchFamily="34" charset="0"/>
                <a:cs typeface="Arial" panose="020B0604020202020204" pitchFamily="34" charset="0"/>
              </a:defRPr>
            </a:lvl4pPr>
            <a:lvl5pPr algn="ctr">
              <a:defRPr sz="14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 name="Text Placeholder 34">
            <a:extLst>
              <a:ext uri="{FF2B5EF4-FFF2-40B4-BE49-F238E27FC236}">
                <a16:creationId xmlns:a16="http://schemas.microsoft.com/office/drawing/2014/main" id="{AD950A16-E5E1-B9C3-5AF5-9582C54F9ABA}"/>
              </a:ext>
            </a:extLst>
          </p:cNvPr>
          <p:cNvSpPr>
            <a:spLocks noGrp="1"/>
          </p:cNvSpPr>
          <p:nvPr>
            <p:ph type="body" sz="quarter" idx="26"/>
          </p:nvPr>
        </p:nvSpPr>
        <p:spPr>
          <a:xfrm>
            <a:off x="2854325" y="3902713"/>
            <a:ext cx="1657350" cy="387350"/>
          </a:xfrm>
          <a:prstGeom prst="rect">
            <a:avLst/>
          </a:prstGeom>
          <a:solidFill>
            <a:srgbClr val="A6BDBD"/>
          </a:solidFill>
        </p:spPr>
        <p:txBody>
          <a:bodyPr/>
          <a:lstStyle>
            <a:lvl1pPr algn="ctr">
              <a:defRPr sz="1400">
                <a:solidFill>
                  <a:schemeClr val="tx1"/>
                </a:solidFill>
                <a:latin typeface="Arial" panose="020B0604020202020204" pitchFamily="34" charset="0"/>
                <a:cs typeface="Arial" panose="020B0604020202020204" pitchFamily="34" charset="0"/>
              </a:defRPr>
            </a:lvl1pPr>
            <a:lvl2pPr algn="ctr">
              <a:defRPr sz="1400">
                <a:solidFill>
                  <a:schemeClr val="tx1"/>
                </a:solidFill>
                <a:latin typeface="Arial" panose="020B0604020202020204" pitchFamily="34" charset="0"/>
                <a:cs typeface="Arial" panose="020B0604020202020204" pitchFamily="34" charset="0"/>
              </a:defRPr>
            </a:lvl2pPr>
            <a:lvl3pPr algn="ctr">
              <a:defRPr sz="1400">
                <a:solidFill>
                  <a:schemeClr val="tx1"/>
                </a:solidFill>
                <a:latin typeface="Arial" panose="020B0604020202020204" pitchFamily="34" charset="0"/>
                <a:cs typeface="Arial" panose="020B0604020202020204" pitchFamily="34" charset="0"/>
              </a:defRPr>
            </a:lvl3pPr>
            <a:lvl4pPr algn="ctr">
              <a:defRPr sz="1400">
                <a:solidFill>
                  <a:schemeClr val="tx1"/>
                </a:solidFill>
                <a:latin typeface="Arial" panose="020B0604020202020204" pitchFamily="34" charset="0"/>
                <a:cs typeface="Arial" panose="020B0604020202020204" pitchFamily="34" charset="0"/>
              </a:defRPr>
            </a:lvl4pPr>
            <a:lvl5pPr algn="ctr">
              <a:defRPr sz="14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 name="Text Placeholder 34">
            <a:extLst>
              <a:ext uri="{FF2B5EF4-FFF2-40B4-BE49-F238E27FC236}">
                <a16:creationId xmlns:a16="http://schemas.microsoft.com/office/drawing/2014/main" id="{ABCD879D-F0CF-2AC6-B84B-3A9EC6D1DFFB}"/>
              </a:ext>
            </a:extLst>
          </p:cNvPr>
          <p:cNvSpPr>
            <a:spLocks noGrp="1"/>
          </p:cNvSpPr>
          <p:nvPr>
            <p:ph type="body" sz="quarter" idx="27"/>
          </p:nvPr>
        </p:nvSpPr>
        <p:spPr>
          <a:xfrm>
            <a:off x="5343525" y="1477013"/>
            <a:ext cx="1657350" cy="387350"/>
          </a:xfrm>
          <a:prstGeom prst="rect">
            <a:avLst/>
          </a:prstGeom>
          <a:solidFill>
            <a:srgbClr val="C87D2C"/>
          </a:solidFill>
        </p:spPr>
        <p:txBody>
          <a:bodyPr/>
          <a:lstStyle>
            <a:lvl1pPr algn="ctr">
              <a:defRPr sz="1400">
                <a:solidFill>
                  <a:schemeClr val="bg1"/>
                </a:solidFill>
                <a:latin typeface="Arial" panose="020B0604020202020204" pitchFamily="34" charset="0"/>
                <a:cs typeface="Arial" panose="020B0604020202020204" pitchFamily="34" charset="0"/>
              </a:defRPr>
            </a:lvl1pPr>
            <a:lvl2pPr algn="ctr">
              <a:defRPr sz="1400">
                <a:solidFill>
                  <a:schemeClr val="bg1"/>
                </a:solidFill>
                <a:latin typeface="Arial" panose="020B0604020202020204" pitchFamily="34" charset="0"/>
                <a:cs typeface="Arial" panose="020B0604020202020204" pitchFamily="34" charset="0"/>
              </a:defRPr>
            </a:lvl2pPr>
            <a:lvl3pPr algn="ctr">
              <a:defRPr sz="1400">
                <a:solidFill>
                  <a:schemeClr val="bg1"/>
                </a:solidFill>
                <a:latin typeface="Arial" panose="020B0604020202020204" pitchFamily="34" charset="0"/>
                <a:cs typeface="Arial" panose="020B0604020202020204" pitchFamily="34" charset="0"/>
              </a:defRPr>
            </a:lvl3pPr>
            <a:lvl4pPr algn="ctr">
              <a:defRPr sz="1400">
                <a:solidFill>
                  <a:schemeClr val="bg1"/>
                </a:solidFill>
                <a:latin typeface="Arial" panose="020B0604020202020204" pitchFamily="34" charset="0"/>
                <a:cs typeface="Arial" panose="020B0604020202020204" pitchFamily="34" charset="0"/>
              </a:defRPr>
            </a:lvl4pPr>
            <a:lvl5pPr algn="ct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 name="Text Placeholder 34">
            <a:extLst>
              <a:ext uri="{FF2B5EF4-FFF2-40B4-BE49-F238E27FC236}">
                <a16:creationId xmlns:a16="http://schemas.microsoft.com/office/drawing/2014/main" id="{327970E4-34DB-36B3-EE8C-39235081C831}"/>
              </a:ext>
            </a:extLst>
          </p:cNvPr>
          <p:cNvSpPr>
            <a:spLocks noGrp="1"/>
          </p:cNvSpPr>
          <p:nvPr>
            <p:ph type="body" sz="quarter" idx="28"/>
          </p:nvPr>
        </p:nvSpPr>
        <p:spPr>
          <a:xfrm>
            <a:off x="5343525" y="3902713"/>
            <a:ext cx="1657350" cy="387350"/>
          </a:xfrm>
          <a:prstGeom prst="rect">
            <a:avLst/>
          </a:prstGeom>
          <a:solidFill>
            <a:srgbClr val="C87D2C"/>
          </a:solidFill>
        </p:spPr>
        <p:txBody>
          <a:bodyPr/>
          <a:lstStyle>
            <a:lvl1pPr algn="ctr">
              <a:defRPr sz="1400">
                <a:solidFill>
                  <a:schemeClr val="bg1"/>
                </a:solidFill>
                <a:latin typeface="Arial" panose="020B0604020202020204" pitchFamily="34" charset="0"/>
                <a:cs typeface="Arial" panose="020B0604020202020204" pitchFamily="34" charset="0"/>
              </a:defRPr>
            </a:lvl1pPr>
            <a:lvl2pPr algn="ctr">
              <a:defRPr sz="1400">
                <a:solidFill>
                  <a:schemeClr val="bg1"/>
                </a:solidFill>
                <a:latin typeface="Arial" panose="020B0604020202020204" pitchFamily="34" charset="0"/>
                <a:cs typeface="Arial" panose="020B0604020202020204" pitchFamily="34" charset="0"/>
              </a:defRPr>
            </a:lvl2pPr>
            <a:lvl3pPr algn="ctr">
              <a:defRPr sz="1400">
                <a:solidFill>
                  <a:schemeClr val="bg1"/>
                </a:solidFill>
                <a:latin typeface="Arial" panose="020B0604020202020204" pitchFamily="34" charset="0"/>
                <a:cs typeface="Arial" panose="020B0604020202020204" pitchFamily="34" charset="0"/>
              </a:defRPr>
            </a:lvl3pPr>
            <a:lvl4pPr algn="ctr">
              <a:defRPr sz="1400">
                <a:solidFill>
                  <a:schemeClr val="bg1"/>
                </a:solidFill>
                <a:latin typeface="Arial" panose="020B0604020202020204" pitchFamily="34" charset="0"/>
                <a:cs typeface="Arial" panose="020B0604020202020204" pitchFamily="34" charset="0"/>
              </a:defRPr>
            </a:lvl4pPr>
            <a:lvl5pPr algn="ct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Text Placeholder 34">
            <a:extLst>
              <a:ext uri="{FF2B5EF4-FFF2-40B4-BE49-F238E27FC236}">
                <a16:creationId xmlns:a16="http://schemas.microsoft.com/office/drawing/2014/main" id="{78733B67-57A7-C183-48FF-47FFE3947CC2}"/>
              </a:ext>
            </a:extLst>
          </p:cNvPr>
          <p:cNvSpPr>
            <a:spLocks noGrp="1"/>
          </p:cNvSpPr>
          <p:nvPr>
            <p:ph type="body" sz="quarter" idx="29"/>
          </p:nvPr>
        </p:nvSpPr>
        <p:spPr>
          <a:xfrm>
            <a:off x="7781925" y="1477013"/>
            <a:ext cx="1657350" cy="387350"/>
          </a:xfrm>
          <a:prstGeom prst="rect">
            <a:avLst/>
          </a:prstGeom>
          <a:solidFill>
            <a:srgbClr val="E7AE3F"/>
          </a:solidFill>
        </p:spPr>
        <p:txBody>
          <a:bodyPr/>
          <a:lstStyle>
            <a:lvl1pPr algn="ctr">
              <a:defRPr sz="1400">
                <a:solidFill>
                  <a:schemeClr val="tx1"/>
                </a:solidFill>
                <a:latin typeface="Arial" panose="020B0604020202020204" pitchFamily="34" charset="0"/>
                <a:cs typeface="Arial" panose="020B0604020202020204" pitchFamily="34" charset="0"/>
              </a:defRPr>
            </a:lvl1pPr>
            <a:lvl2pPr algn="ctr">
              <a:defRPr sz="1400">
                <a:solidFill>
                  <a:schemeClr val="tx1"/>
                </a:solidFill>
                <a:latin typeface="Arial" panose="020B0604020202020204" pitchFamily="34" charset="0"/>
                <a:cs typeface="Arial" panose="020B0604020202020204" pitchFamily="34" charset="0"/>
              </a:defRPr>
            </a:lvl2pPr>
            <a:lvl3pPr algn="ctr">
              <a:defRPr sz="1400">
                <a:solidFill>
                  <a:schemeClr val="tx1"/>
                </a:solidFill>
                <a:latin typeface="Arial" panose="020B0604020202020204" pitchFamily="34" charset="0"/>
                <a:cs typeface="Arial" panose="020B0604020202020204" pitchFamily="34" charset="0"/>
              </a:defRPr>
            </a:lvl3pPr>
            <a:lvl4pPr algn="ctr">
              <a:defRPr sz="1400">
                <a:solidFill>
                  <a:schemeClr val="tx1"/>
                </a:solidFill>
                <a:latin typeface="Arial" panose="020B0604020202020204" pitchFamily="34" charset="0"/>
                <a:cs typeface="Arial" panose="020B0604020202020204" pitchFamily="34" charset="0"/>
              </a:defRPr>
            </a:lvl4pPr>
            <a:lvl5pPr algn="ctr">
              <a:defRPr sz="14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 name="Text Placeholder 34">
            <a:extLst>
              <a:ext uri="{FF2B5EF4-FFF2-40B4-BE49-F238E27FC236}">
                <a16:creationId xmlns:a16="http://schemas.microsoft.com/office/drawing/2014/main" id="{0774BAD2-CF0C-18D5-533C-D3A72CD00E0C}"/>
              </a:ext>
            </a:extLst>
          </p:cNvPr>
          <p:cNvSpPr>
            <a:spLocks noGrp="1"/>
          </p:cNvSpPr>
          <p:nvPr>
            <p:ph type="body" sz="quarter" idx="30"/>
          </p:nvPr>
        </p:nvSpPr>
        <p:spPr>
          <a:xfrm>
            <a:off x="7781925" y="3902713"/>
            <a:ext cx="1657350" cy="387350"/>
          </a:xfrm>
          <a:prstGeom prst="rect">
            <a:avLst/>
          </a:prstGeom>
          <a:solidFill>
            <a:srgbClr val="E7AE3F"/>
          </a:solidFill>
        </p:spPr>
        <p:txBody>
          <a:bodyPr/>
          <a:lstStyle>
            <a:lvl1pPr algn="ctr">
              <a:defRPr sz="1400">
                <a:solidFill>
                  <a:schemeClr val="tx1"/>
                </a:solidFill>
                <a:latin typeface="Arial" panose="020B0604020202020204" pitchFamily="34" charset="0"/>
                <a:cs typeface="Arial" panose="020B0604020202020204" pitchFamily="34" charset="0"/>
              </a:defRPr>
            </a:lvl1pPr>
            <a:lvl2pPr algn="ctr">
              <a:defRPr sz="1400">
                <a:solidFill>
                  <a:schemeClr val="tx1"/>
                </a:solidFill>
                <a:latin typeface="Arial" panose="020B0604020202020204" pitchFamily="34" charset="0"/>
                <a:cs typeface="Arial" panose="020B0604020202020204" pitchFamily="34" charset="0"/>
              </a:defRPr>
            </a:lvl2pPr>
            <a:lvl3pPr algn="ctr">
              <a:defRPr sz="1400">
                <a:solidFill>
                  <a:schemeClr val="tx1"/>
                </a:solidFill>
                <a:latin typeface="Arial" panose="020B0604020202020204" pitchFamily="34" charset="0"/>
                <a:cs typeface="Arial" panose="020B0604020202020204" pitchFamily="34" charset="0"/>
              </a:defRPr>
            </a:lvl3pPr>
            <a:lvl4pPr algn="ctr">
              <a:defRPr sz="1400">
                <a:solidFill>
                  <a:schemeClr val="tx1"/>
                </a:solidFill>
                <a:latin typeface="Arial" panose="020B0604020202020204" pitchFamily="34" charset="0"/>
                <a:cs typeface="Arial" panose="020B0604020202020204" pitchFamily="34" charset="0"/>
              </a:defRPr>
            </a:lvl4pPr>
            <a:lvl5pPr algn="ctr">
              <a:defRPr sz="14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 name="Text Placeholder 34">
            <a:extLst>
              <a:ext uri="{FF2B5EF4-FFF2-40B4-BE49-F238E27FC236}">
                <a16:creationId xmlns:a16="http://schemas.microsoft.com/office/drawing/2014/main" id="{E485FE18-7751-6DF7-71D6-DD76183BD5D5}"/>
              </a:ext>
            </a:extLst>
          </p:cNvPr>
          <p:cNvSpPr>
            <a:spLocks noGrp="1"/>
          </p:cNvSpPr>
          <p:nvPr>
            <p:ph type="body" sz="quarter" idx="31"/>
          </p:nvPr>
        </p:nvSpPr>
        <p:spPr>
          <a:xfrm>
            <a:off x="10220325" y="1477013"/>
            <a:ext cx="1657350" cy="387350"/>
          </a:xfrm>
          <a:prstGeom prst="rect">
            <a:avLst/>
          </a:prstGeom>
          <a:solidFill>
            <a:srgbClr val="687534"/>
          </a:solidFill>
        </p:spPr>
        <p:txBody>
          <a:bodyPr/>
          <a:lstStyle>
            <a:lvl1pPr algn="ctr">
              <a:defRPr sz="1400">
                <a:solidFill>
                  <a:schemeClr val="bg1"/>
                </a:solidFill>
                <a:latin typeface="Arial" panose="020B0604020202020204" pitchFamily="34" charset="0"/>
                <a:cs typeface="Arial" panose="020B0604020202020204" pitchFamily="34" charset="0"/>
              </a:defRPr>
            </a:lvl1pPr>
            <a:lvl2pPr algn="ctr">
              <a:defRPr sz="1400">
                <a:solidFill>
                  <a:schemeClr val="bg1"/>
                </a:solidFill>
                <a:latin typeface="Arial" panose="020B0604020202020204" pitchFamily="34" charset="0"/>
                <a:cs typeface="Arial" panose="020B0604020202020204" pitchFamily="34" charset="0"/>
              </a:defRPr>
            </a:lvl2pPr>
            <a:lvl3pPr algn="ctr">
              <a:defRPr sz="1400">
                <a:solidFill>
                  <a:schemeClr val="bg1"/>
                </a:solidFill>
                <a:latin typeface="Arial" panose="020B0604020202020204" pitchFamily="34" charset="0"/>
                <a:cs typeface="Arial" panose="020B0604020202020204" pitchFamily="34" charset="0"/>
              </a:defRPr>
            </a:lvl3pPr>
            <a:lvl4pPr algn="ctr">
              <a:defRPr sz="1400">
                <a:solidFill>
                  <a:schemeClr val="bg1"/>
                </a:solidFill>
                <a:latin typeface="Arial" panose="020B0604020202020204" pitchFamily="34" charset="0"/>
                <a:cs typeface="Arial" panose="020B0604020202020204" pitchFamily="34" charset="0"/>
              </a:defRPr>
            </a:lvl4pPr>
            <a:lvl5pPr algn="ct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 name="Text Placeholder 34">
            <a:extLst>
              <a:ext uri="{FF2B5EF4-FFF2-40B4-BE49-F238E27FC236}">
                <a16:creationId xmlns:a16="http://schemas.microsoft.com/office/drawing/2014/main" id="{548C9AD4-F2A5-3327-01A8-32ABB364B351}"/>
              </a:ext>
            </a:extLst>
          </p:cNvPr>
          <p:cNvSpPr>
            <a:spLocks noGrp="1"/>
          </p:cNvSpPr>
          <p:nvPr>
            <p:ph type="body" sz="quarter" idx="32"/>
          </p:nvPr>
        </p:nvSpPr>
        <p:spPr>
          <a:xfrm>
            <a:off x="10220325" y="3902713"/>
            <a:ext cx="1657350" cy="387350"/>
          </a:xfrm>
          <a:prstGeom prst="rect">
            <a:avLst/>
          </a:prstGeom>
          <a:solidFill>
            <a:srgbClr val="687534"/>
          </a:solidFill>
        </p:spPr>
        <p:txBody>
          <a:bodyPr/>
          <a:lstStyle>
            <a:lvl1pPr algn="ctr">
              <a:defRPr sz="1400">
                <a:solidFill>
                  <a:schemeClr val="bg1"/>
                </a:solidFill>
                <a:latin typeface="Arial" panose="020B0604020202020204" pitchFamily="34" charset="0"/>
                <a:cs typeface="Arial" panose="020B0604020202020204" pitchFamily="34" charset="0"/>
              </a:defRPr>
            </a:lvl1pPr>
            <a:lvl2pPr algn="ctr">
              <a:defRPr sz="1400">
                <a:solidFill>
                  <a:schemeClr val="bg1"/>
                </a:solidFill>
                <a:latin typeface="Arial" panose="020B0604020202020204" pitchFamily="34" charset="0"/>
                <a:cs typeface="Arial" panose="020B0604020202020204" pitchFamily="34" charset="0"/>
              </a:defRPr>
            </a:lvl2pPr>
            <a:lvl3pPr algn="ctr">
              <a:defRPr sz="1400">
                <a:solidFill>
                  <a:schemeClr val="bg1"/>
                </a:solidFill>
                <a:latin typeface="Arial" panose="020B0604020202020204" pitchFamily="34" charset="0"/>
                <a:cs typeface="Arial" panose="020B0604020202020204" pitchFamily="34" charset="0"/>
              </a:defRPr>
            </a:lvl3pPr>
            <a:lvl4pPr algn="ctr">
              <a:defRPr sz="1400">
                <a:solidFill>
                  <a:schemeClr val="bg1"/>
                </a:solidFill>
                <a:latin typeface="Arial" panose="020B0604020202020204" pitchFamily="34" charset="0"/>
                <a:cs typeface="Arial" panose="020B0604020202020204" pitchFamily="34" charset="0"/>
              </a:defRPr>
            </a:lvl4pPr>
            <a:lvl5pPr algn="ct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 name="Picture Placeholder 4">
            <a:extLst>
              <a:ext uri="{FF2B5EF4-FFF2-40B4-BE49-F238E27FC236}">
                <a16:creationId xmlns:a16="http://schemas.microsoft.com/office/drawing/2014/main" id="{CDA29F42-0156-6A51-BB9C-84835CA23817}"/>
              </a:ext>
            </a:extLst>
          </p:cNvPr>
          <p:cNvSpPr>
            <a:spLocks noGrp="1"/>
          </p:cNvSpPr>
          <p:nvPr>
            <p:ph type="pic" sz="quarter" idx="15"/>
          </p:nvPr>
        </p:nvSpPr>
        <p:spPr>
          <a:xfrm>
            <a:off x="10230508" y="2120237"/>
            <a:ext cx="1651683" cy="1500790"/>
          </a:xfrm>
          <a:prstGeom prst="rect">
            <a:avLst/>
          </a:prstGeom>
        </p:spPr>
        <p:txBody>
          <a:bodyPr/>
          <a:lstStyle/>
          <a:p>
            <a:endParaRPr lang="en-US"/>
          </a:p>
        </p:txBody>
      </p:sp>
      <p:sp>
        <p:nvSpPr>
          <p:cNvPr id="52" name="Picture Placeholder 4">
            <a:extLst>
              <a:ext uri="{FF2B5EF4-FFF2-40B4-BE49-F238E27FC236}">
                <a16:creationId xmlns:a16="http://schemas.microsoft.com/office/drawing/2014/main" id="{C9531EA9-FC45-31E9-D8A7-057FC914601E}"/>
              </a:ext>
            </a:extLst>
          </p:cNvPr>
          <p:cNvSpPr>
            <a:spLocks noGrp="1"/>
          </p:cNvSpPr>
          <p:nvPr>
            <p:ph type="pic" sz="quarter" idx="33"/>
          </p:nvPr>
        </p:nvSpPr>
        <p:spPr>
          <a:xfrm>
            <a:off x="10230508" y="4520537"/>
            <a:ext cx="1651683" cy="1500790"/>
          </a:xfrm>
          <a:prstGeom prst="rect">
            <a:avLst/>
          </a:prstGeom>
        </p:spPr>
        <p:txBody>
          <a:bodyPr/>
          <a:lstStyle/>
          <a:p>
            <a:endParaRPr lang="en-US"/>
          </a:p>
        </p:txBody>
      </p:sp>
      <p:sp>
        <p:nvSpPr>
          <p:cNvPr id="4" name="TextBox 3">
            <a:extLst>
              <a:ext uri="{FF2B5EF4-FFF2-40B4-BE49-F238E27FC236}">
                <a16:creationId xmlns:a16="http://schemas.microsoft.com/office/drawing/2014/main" id="{FB2FC355-CA13-93C0-597E-AEEFF3AC3742}"/>
              </a:ext>
            </a:extLst>
          </p:cNvPr>
          <p:cNvSpPr txBox="1"/>
          <p:nvPr userDrawn="1"/>
        </p:nvSpPr>
        <p:spPr>
          <a:xfrm>
            <a:off x="11427861" y="6316333"/>
            <a:ext cx="373614" cy="276999"/>
          </a:xfrm>
          <a:prstGeom prst="rect">
            <a:avLst/>
          </a:prstGeom>
          <a:solidFill>
            <a:srgbClr val="E7AE3F"/>
          </a:solidFill>
        </p:spPr>
        <p:txBody>
          <a:bodyPr wrap="square" rtlCol="0">
            <a:spAutoFit/>
          </a:bodyPr>
          <a:lstStyle/>
          <a:p>
            <a:pPr algn="ctr"/>
            <a:fld id="{D737C269-7A4D-CF44-8DB6-36DB9E7E149E}" type="slidenum">
              <a:rPr lang="en-US" sz="1200" b="0" i="0" smtClean="0">
                <a:latin typeface="Arial" panose="020B0604020202020204" pitchFamily="34" charset="0"/>
                <a:cs typeface="Arial" panose="020B0604020202020204" pitchFamily="34" charset="0"/>
              </a:rPr>
              <a:pPr algn="ctr"/>
              <a:t>‹#›</a:t>
            </a:fld>
            <a:endParaRPr lang="en-US" sz="1200" b="0" i="0" dirty="0">
              <a:latin typeface="Arial" panose="020B0604020202020204" pitchFamily="34" charset="0"/>
              <a:cs typeface="Arial" panose="020B0604020202020204" pitchFamily="34" charset="0"/>
            </a:endParaRPr>
          </a:p>
        </p:txBody>
      </p:sp>
      <p:pic>
        <p:nvPicPr>
          <p:cNvPr id="5" name="Graphic 4">
            <a:extLst>
              <a:ext uri="{FF2B5EF4-FFF2-40B4-BE49-F238E27FC236}">
                <a16:creationId xmlns:a16="http://schemas.microsoft.com/office/drawing/2014/main" id="{DD3C0986-58C8-EEF9-8931-EF01AA4D6E3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0525" y="6061630"/>
            <a:ext cx="509405" cy="509405"/>
          </a:xfrm>
          <a:prstGeom prst="rect">
            <a:avLst/>
          </a:prstGeom>
        </p:spPr>
      </p:pic>
    </p:spTree>
    <p:extLst>
      <p:ext uri="{BB962C8B-B14F-4D97-AF65-F5344CB8AC3E}">
        <p14:creationId xmlns:p14="http://schemas.microsoft.com/office/powerpoint/2010/main" val="4041515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top image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A27A41-F0FC-1744-2B85-A626DE956A20}"/>
              </a:ext>
            </a:extLst>
          </p:cNvPr>
          <p:cNvSpPr/>
          <p:nvPr userDrawn="1"/>
        </p:nvSpPr>
        <p:spPr>
          <a:xfrm>
            <a:off x="0" y="0"/>
            <a:ext cx="12192000" cy="6882663"/>
          </a:xfrm>
          <a:prstGeom prst="rect">
            <a:avLst/>
          </a:prstGeom>
          <a:solidFill>
            <a:srgbClr val="F9F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Placeholder 3">
            <a:extLst>
              <a:ext uri="{FF2B5EF4-FFF2-40B4-BE49-F238E27FC236}">
                <a16:creationId xmlns:a16="http://schemas.microsoft.com/office/drawing/2014/main" id="{933B88AD-CAA3-7B9B-B184-4AAF372F72AA}"/>
              </a:ext>
            </a:extLst>
          </p:cNvPr>
          <p:cNvSpPr>
            <a:spLocks noGrp="1"/>
          </p:cNvSpPr>
          <p:nvPr>
            <p:ph type="title"/>
          </p:nvPr>
        </p:nvSpPr>
        <p:spPr>
          <a:xfrm>
            <a:off x="390525" y="730710"/>
            <a:ext cx="11410950" cy="402350"/>
          </a:xfrm>
          <a:prstGeom prst="rect">
            <a:avLst/>
          </a:prstGeom>
        </p:spPr>
        <p:txBody>
          <a:bodyPr vert="horz" lIns="91440" tIns="45720" rIns="91440" bIns="45720" rtlCol="0" anchor="t">
            <a:noAutofit/>
          </a:bodyPr>
          <a:lstStyle/>
          <a:p>
            <a:r>
              <a:rPr lang="en-GB"/>
              <a:t>Click to edit Master title style</a:t>
            </a:r>
            <a:endParaRPr lang="en-US"/>
          </a:p>
        </p:txBody>
      </p:sp>
      <p:sp>
        <p:nvSpPr>
          <p:cNvPr id="9" name="Picture Placeholder 4">
            <a:extLst>
              <a:ext uri="{FF2B5EF4-FFF2-40B4-BE49-F238E27FC236}">
                <a16:creationId xmlns:a16="http://schemas.microsoft.com/office/drawing/2014/main" id="{95BA260C-56DA-7F66-4DE3-34276B7AE15B}"/>
              </a:ext>
            </a:extLst>
          </p:cNvPr>
          <p:cNvSpPr>
            <a:spLocks noGrp="1"/>
          </p:cNvSpPr>
          <p:nvPr>
            <p:ph type="pic" sz="quarter" idx="10"/>
          </p:nvPr>
        </p:nvSpPr>
        <p:spPr>
          <a:xfrm>
            <a:off x="390525" y="3573161"/>
            <a:ext cx="3783910" cy="2410191"/>
          </a:xfrm>
          <a:prstGeom prst="rect">
            <a:avLst/>
          </a:prstGeom>
        </p:spPr>
        <p:txBody>
          <a:bodyPr/>
          <a:lstStyle/>
          <a:p>
            <a:endParaRPr lang="en-US"/>
          </a:p>
        </p:txBody>
      </p:sp>
      <p:sp>
        <p:nvSpPr>
          <p:cNvPr id="10" name="Picture Placeholder 4">
            <a:extLst>
              <a:ext uri="{FF2B5EF4-FFF2-40B4-BE49-F238E27FC236}">
                <a16:creationId xmlns:a16="http://schemas.microsoft.com/office/drawing/2014/main" id="{0865A010-A46A-0FFD-8690-EBC33D7939A9}"/>
              </a:ext>
            </a:extLst>
          </p:cNvPr>
          <p:cNvSpPr>
            <a:spLocks noGrp="1"/>
          </p:cNvSpPr>
          <p:nvPr>
            <p:ph type="pic" sz="quarter" idx="11"/>
          </p:nvPr>
        </p:nvSpPr>
        <p:spPr>
          <a:xfrm>
            <a:off x="4466886" y="3573161"/>
            <a:ext cx="3783910" cy="2410191"/>
          </a:xfrm>
          <a:prstGeom prst="rect">
            <a:avLst/>
          </a:prstGeom>
        </p:spPr>
        <p:txBody>
          <a:bodyPr/>
          <a:lstStyle/>
          <a:p>
            <a:endParaRPr lang="en-US"/>
          </a:p>
        </p:txBody>
      </p:sp>
      <p:pic>
        <p:nvPicPr>
          <p:cNvPr id="11" name="Picture 10" descr="A brown bug with black lines&#10;&#10;AI-generated content may be incorrect.">
            <a:extLst>
              <a:ext uri="{FF2B5EF4-FFF2-40B4-BE49-F238E27FC236}">
                <a16:creationId xmlns:a16="http://schemas.microsoft.com/office/drawing/2014/main" id="{6FC3D36C-BD57-ED63-2399-F910886AC60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rot="4186413">
            <a:off x="9581045" y="3621103"/>
            <a:ext cx="721691" cy="704089"/>
          </a:xfrm>
          <a:prstGeom prst="rect">
            <a:avLst/>
          </a:prstGeom>
        </p:spPr>
      </p:pic>
      <p:pic>
        <p:nvPicPr>
          <p:cNvPr id="12" name="Picture 11" descr="A cartoon of a ladybug&#10;&#10;AI-generated content may be incorrect.">
            <a:extLst>
              <a:ext uri="{FF2B5EF4-FFF2-40B4-BE49-F238E27FC236}">
                <a16:creationId xmlns:a16="http://schemas.microsoft.com/office/drawing/2014/main" id="{5D9C6DF1-EBCD-AC8A-F37A-9EA8518E022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rot="17536744">
            <a:off x="10381236" y="4031628"/>
            <a:ext cx="1091783" cy="1069666"/>
          </a:xfrm>
          <a:prstGeom prst="rect">
            <a:avLst/>
          </a:prstGeom>
        </p:spPr>
      </p:pic>
      <p:pic>
        <p:nvPicPr>
          <p:cNvPr id="13" name="Picture 12" descr="A yellow bug with black lines&#10;&#10;AI-generated content may be incorrect.">
            <a:extLst>
              <a:ext uri="{FF2B5EF4-FFF2-40B4-BE49-F238E27FC236}">
                <a16:creationId xmlns:a16="http://schemas.microsoft.com/office/drawing/2014/main" id="{F7808E32-5F36-6656-57F6-B284A3BED26D}"/>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rot="19229506">
            <a:off x="8713037" y="4668874"/>
            <a:ext cx="1543998" cy="1589409"/>
          </a:xfrm>
          <a:prstGeom prst="rect">
            <a:avLst/>
          </a:prstGeom>
        </p:spPr>
      </p:pic>
      <p:sp>
        <p:nvSpPr>
          <p:cNvPr id="14" name="Text Placeholder 34">
            <a:extLst>
              <a:ext uri="{FF2B5EF4-FFF2-40B4-BE49-F238E27FC236}">
                <a16:creationId xmlns:a16="http://schemas.microsoft.com/office/drawing/2014/main" id="{6DE7F922-998F-F7C4-C024-2D8394DF55F9}"/>
              </a:ext>
            </a:extLst>
          </p:cNvPr>
          <p:cNvSpPr>
            <a:spLocks noGrp="1"/>
          </p:cNvSpPr>
          <p:nvPr>
            <p:ph type="body" sz="quarter" idx="22"/>
          </p:nvPr>
        </p:nvSpPr>
        <p:spPr>
          <a:xfrm>
            <a:off x="7747000" y="219696"/>
            <a:ext cx="4206875" cy="278986"/>
          </a:xfrm>
          <a:prstGeom prst="rect">
            <a:avLst/>
          </a:prstGeom>
          <a:solidFill>
            <a:srgbClr val="BD4C19"/>
          </a:solidFill>
        </p:spPr>
        <p:txBody>
          <a:bodyPr/>
          <a:lstStyle>
            <a:lvl1pPr algn="ctr">
              <a:defRPr sz="1400">
                <a:solidFill>
                  <a:schemeClr val="bg1"/>
                </a:solidFill>
                <a:latin typeface="Arial" panose="020B0604020202020204" pitchFamily="34" charset="0"/>
                <a:cs typeface="Arial" panose="020B0604020202020204" pitchFamily="34" charset="0"/>
              </a:defRPr>
            </a:lvl1pPr>
            <a:lvl2pPr algn="ctr">
              <a:defRPr sz="1400">
                <a:solidFill>
                  <a:schemeClr val="bg1"/>
                </a:solidFill>
                <a:latin typeface="Arial" panose="020B0604020202020204" pitchFamily="34" charset="0"/>
                <a:cs typeface="Arial" panose="020B0604020202020204" pitchFamily="34" charset="0"/>
              </a:defRPr>
            </a:lvl2pPr>
            <a:lvl3pPr algn="ctr">
              <a:defRPr sz="1400">
                <a:solidFill>
                  <a:schemeClr val="bg1"/>
                </a:solidFill>
                <a:latin typeface="Arial" panose="020B0604020202020204" pitchFamily="34" charset="0"/>
                <a:cs typeface="Arial" panose="020B0604020202020204" pitchFamily="34" charset="0"/>
              </a:defRPr>
            </a:lvl3pPr>
            <a:lvl4pPr algn="ctr">
              <a:defRPr sz="1400">
                <a:solidFill>
                  <a:schemeClr val="bg1"/>
                </a:solidFill>
                <a:latin typeface="Arial" panose="020B0604020202020204" pitchFamily="34" charset="0"/>
                <a:cs typeface="Arial" panose="020B0604020202020204" pitchFamily="34" charset="0"/>
              </a:defRPr>
            </a:lvl4pPr>
            <a:lvl5pPr algn="ct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009D022B-9EE5-B96A-9312-E18B74E4DD9A}"/>
              </a:ext>
            </a:extLst>
          </p:cNvPr>
          <p:cNvSpPr>
            <a:spLocks noGrp="1"/>
          </p:cNvSpPr>
          <p:nvPr>
            <p:ph sz="half" idx="2"/>
          </p:nvPr>
        </p:nvSpPr>
        <p:spPr>
          <a:xfrm>
            <a:off x="390525" y="1555588"/>
            <a:ext cx="11410950" cy="1702768"/>
          </a:xfrm>
          <a:prstGeom prst="rect">
            <a:avLst/>
          </a:prstGeo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extBox 2">
            <a:extLst>
              <a:ext uri="{FF2B5EF4-FFF2-40B4-BE49-F238E27FC236}">
                <a16:creationId xmlns:a16="http://schemas.microsoft.com/office/drawing/2014/main" id="{DF563135-8E41-B9D2-A8F0-EC98330C2C48}"/>
              </a:ext>
            </a:extLst>
          </p:cNvPr>
          <p:cNvSpPr txBox="1"/>
          <p:nvPr userDrawn="1"/>
        </p:nvSpPr>
        <p:spPr>
          <a:xfrm>
            <a:off x="11427861" y="6316333"/>
            <a:ext cx="373614" cy="276999"/>
          </a:xfrm>
          <a:prstGeom prst="rect">
            <a:avLst/>
          </a:prstGeom>
          <a:solidFill>
            <a:srgbClr val="E7AE3F"/>
          </a:solidFill>
        </p:spPr>
        <p:txBody>
          <a:bodyPr wrap="square" rtlCol="0">
            <a:spAutoFit/>
          </a:bodyPr>
          <a:lstStyle/>
          <a:p>
            <a:pPr algn="ctr"/>
            <a:fld id="{D737C269-7A4D-CF44-8DB6-36DB9E7E149E}" type="slidenum">
              <a:rPr lang="en-US" sz="1200" b="0" i="0" smtClean="0">
                <a:latin typeface="Arial" panose="020B0604020202020204" pitchFamily="34" charset="0"/>
                <a:cs typeface="Arial" panose="020B0604020202020204" pitchFamily="34" charset="0"/>
              </a:rPr>
              <a:pPr algn="ctr"/>
              <a:t>‹#›</a:t>
            </a:fld>
            <a:endParaRPr lang="en-US" sz="1200" b="0" i="0" dirty="0">
              <a:latin typeface="Arial" panose="020B0604020202020204" pitchFamily="34" charset="0"/>
              <a:cs typeface="Arial" panose="020B0604020202020204" pitchFamily="34" charset="0"/>
            </a:endParaRPr>
          </a:p>
        </p:txBody>
      </p:sp>
      <p:pic>
        <p:nvPicPr>
          <p:cNvPr id="4" name="Graphic 3">
            <a:extLst>
              <a:ext uri="{FF2B5EF4-FFF2-40B4-BE49-F238E27FC236}">
                <a16:creationId xmlns:a16="http://schemas.microsoft.com/office/drawing/2014/main" id="{BDC2060C-7B24-9B28-9010-4F6AFE7DB25D}"/>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0525" y="6061630"/>
            <a:ext cx="509405" cy="509405"/>
          </a:xfrm>
          <a:prstGeom prst="rect">
            <a:avLst/>
          </a:prstGeom>
        </p:spPr>
      </p:pic>
    </p:spTree>
    <p:extLst>
      <p:ext uri="{BB962C8B-B14F-4D97-AF65-F5344CB8AC3E}">
        <p14:creationId xmlns:p14="http://schemas.microsoft.com/office/powerpoint/2010/main" val="366915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ext top image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A27A41-F0FC-1744-2B85-A626DE956A20}"/>
              </a:ext>
            </a:extLst>
          </p:cNvPr>
          <p:cNvSpPr/>
          <p:nvPr userDrawn="1"/>
        </p:nvSpPr>
        <p:spPr>
          <a:xfrm>
            <a:off x="0" y="0"/>
            <a:ext cx="12192000" cy="6882663"/>
          </a:xfrm>
          <a:prstGeom prst="rect">
            <a:avLst/>
          </a:prstGeom>
          <a:solidFill>
            <a:srgbClr val="F9F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Placeholder 3">
            <a:extLst>
              <a:ext uri="{FF2B5EF4-FFF2-40B4-BE49-F238E27FC236}">
                <a16:creationId xmlns:a16="http://schemas.microsoft.com/office/drawing/2014/main" id="{933B88AD-CAA3-7B9B-B184-4AAF372F72AA}"/>
              </a:ext>
            </a:extLst>
          </p:cNvPr>
          <p:cNvSpPr>
            <a:spLocks noGrp="1"/>
          </p:cNvSpPr>
          <p:nvPr>
            <p:ph type="title"/>
          </p:nvPr>
        </p:nvSpPr>
        <p:spPr>
          <a:xfrm>
            <a:off x="390525" y="730710"/>
            <a:ext cx="11410950" cy="402350"/>
          </a:xfrm>
          <a:prstGeom prst="rect">
            <a:avLst/>
          </a:prstGeom>
        </p:spPr>
        <p:txBody>
          <a:bodyPr vert="horz" lIns="91440" tIns="45720" rIns="91440" bIns="45720" rtlCol="0" anchor="t">
            <a:noAutofit/>
          </a:bodyPr>
          <a:lstStyle/>
          <a:p>
            <a:r>
              <a:rPr lang="en-GB"/>
              <a:t>Click to edit Master title style</a:t>
            </a:r>
            <a:endParaRPr lang="en-US"/>
          </a:p>
        </p:txBody>
      </p:sp>
      <p:sp>
        <p:nvSpPr>
          <p:cNvPr id="9" name="Picture Placeholder 4">
            <a:extLst>
              <a:ext uri="{FF2B5EF4-FFF2-40B4-BE49-F238E27FC236}">
                <a16:creationId xmlns:a16="http://schemas.microsoft.com/office/drawing/2014/main" id="{95BA260C-56DA-7F66-4DE3-34276B7AE15B}"/>
              </a:ext>
            </a:extLst>
          </p:cNvPr>
          <p:cNvSpPr>
            <a:spLocks noGrp="1"/>
          </p:cNvSpPr>
          <p:nvPr>
            <p:ph type="pic" sz="quarter" idx="10"/>
          </p:nvPr>
        </p:nvSpPr>
        <p:spPr>
          <a:xfrm>
            <a:off x="390525" y="3573161"/>
            <a:ext cx="3783910" cy="2410191"/>
          </a:xfrm>
          <a:prstGeom prst="rect">
            <a:avLst/>
          </a:prstGeom>
        </p:spPr>
        <p:txBody>
          <a:bodyPr/>
          <a:lstStyle/>
          <a:p>
            <a:endParaRPr lang="en-US"/>
          </a:p>
        </p:txBody>
      </p:sp>
      <p:sp>
        <p:nvSpPr>
          <p:cNvPr id="10" name="Picture Placeholder 4">
            <a:extLst>
              <a:ext uri="{FF2B5EF4-FFF2-40B4-BE49-F238E27FC236}">
                <a16:creationId xmlns:a16="http://schemas.microsoft.com/office/drawing/2014/main" id="{0865A010-A46A-0FFD-8690-EBC33D7939A9}"/>
              </a:ext>
            </a:extLst>
          </p:cNvPr>
          <p:cNvSpPr>
            <a:spLocks noGrp="1"/>
          </p:cNvSpPr>
          <p:nvPr>
            <p:ph type="pic" sz="quarter" idx="11"/>
          </p:nvPr>
        </p:nvSpPr>
        <p:spPr>
          <a:xfrm>
            <a:off x="4466886" y="3573161"/>
            <a:ext cx="3783910" cy="2410191"/>
          </a:xfrm>
          <a:prstGeom prst="rect">
            <a:avLst/>
          </a:prstGeom>
        </p:spPr>
        <p:txBody>
          <a:bodyPr/>
          <a:lstStyle/>
          <a:p>
            <a:endParaRPr lang="en-US"/>
          </a:p>
        </p:txBody>
      </p:sp>
      <p:pic>
        <p:nvPicPr>
          <p:cNvPr id="11" name="Picture 10" descr="A brown bug with black lines&#10;&#10;AI-generated content may be incorrect.">
            <a:extLst>
              <a:ext uri="{FF2B5EF4-FFF2-40B4-BE49-F238E27FC236}">
                <a16:creationId xmlns:a16="http://schemas.microsoft.com/office/drawing/2014/main" id="{6FC3D36C-BD57-ED63-2399-F910886AC60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rot="4186413">
            <a:off x="11571326" y="3063714"/>
            <a:ext cx="721691" cy="704089"/>
          </a:xfrm>
          <a:prstGeom prst="rect">
            <a:avLst/>
          </a:prstGeom>
        </p:spPr>
      </p:pic>
      <p:pic>
        <p:nvPicPr>
          <p:cNvPr id="12" name="Picture 11" descr="A cartoon of a ladybug&#10;&#10;AI-generated content may be incorrect.">
            <a:extLst>
              <a:ext uri="{FF2B5EF4-FFF2-40B4-BE49-F238E27FC236}">
                <a16:creationId xmlns:a16="http://schemas.microsoft.com/office/drawing/2014/main" id="{5D9C6DF1-EBCD-AC8A-F37A-9EA8518E022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rot="17536744">
            <a:off x="11325470" y="3853956"/>
            <a:ext cx="1091783" cy="1069666"/>
          </a:xfrm>
          <a:prstGeom prst="rect">
            <a:avLst/>
          </a:prstGeom>
        </p:spPr>
      </p:pic>
      <p:pic>
        <p:nvPicPr>
          <p:cNvPr id="13" name="Picture 12" descr="A yellow bug with black lines&#10;&#10;AI-generated content may be incorrect.">
            <a:extLst>
              <a:ext uri="{FF2B5EF4-FFF2-40B4-BE49-F238E27FC236}">
                <a16:creationId xmlns:a16="http://schemas.microsoft.com/office/drawing/2014/main" id="{F7808E32-5F36-6656-57F6-B284A3BED26D}"/>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rot="21411357">
            <a:off x="11420001" y="4903753"/>
            <a:ext cx="1543998" cy="1589409"/>
          </a:xfrm>
          <a:prstGeom prst="rect">
            <a:avLst/>
          </a:prstGeom>
        </p:spPr>
      </p:pic>
      <p:sp>
        <p:nvSpPr>
          <p:cNvPr id="14" name="Text Placeholder 34">
            <a:extLst>
              <a:ext uri="{FF2B5EF4-FFF2-40B4-BE49-F238E27FC236}">
                <a16:creationId xmlns:a16="http://schemas.microsoft.com/office/drawing/2014/main" id="{6DE7F922-998F-F7C4-C024-2D8394DF55F9}"/>
              </a:ext>
            </a:extLst>
          </p:cNvPr>
          <p:cNvSpPr>
            <a:spLocks noGrp="1"/>
          </p:cNvSpPr>
          <p:nvPr>
            <p:ph type="body" sz="quarter" idx="22"/>
          </p:nvPr>
        </p:nvSpPr>
        <p:spPr>
          <a:xfrm>
            <a:off x="7747000" y="219696"/>
            <a:ext cx="4206875" cy="278986"/>
          </a:xfrm>
          <a:prstGeom prst="rect">
            <a:avLst/>
          </a:prstGeom>
          <a:solidFill>
            <a:srgbClr val="BD4C19"/>
          </a:solidFill>
        </p:spPr>
        <p:txBody>
          <a:bodyPr/>
          <a:lstStyle>
            <a:lvl1pPr algn="ctr">
              <a:defRPr sz="1400">
                <a:solidFill>
                  <a:schemeClr val="bg1"/>
                </a:solidFill>
                <a:latin typeface="Arial" panose="020B0604020202020204" pitchFamily="34" charset="0"/>
                <a:cs typeface="Arial" panose="020B0604020202020204" pitchFamily="34" charset="0"/>
              </a:defRPr>
            </a:lvl1pPr>
            <a:lvl2pPr algn="ctr">
              <a:defRPr sz="1400">
                <a:solidFill>
                  <a:schemeClr val="bg1"/>
                </a:solidFill>
                <a:latin typeface="Arial" panose="020B0604020202020204" pitchFamily="34" charset="0"/>
                <a:cs typeface="Arial" panose="020B0604020202020204" pitchFamily="34" charset="0"/>
              </a:defRPr>
            </a:lvl2pPr>
            <a:lvl3pPr algn="ctr">
              <a:defRPr sz="1400">
                <a:solidFill>
                  <a:schemeClr val="bg1"/>
                </a:solidFill>
                <a:latin typeface="Arial" panose="020B0604020202020204" pitchFamily="34" charset="0"/>
                <a:cs typeface="Arial" panose="020B0604020202020204" pitchFamily="34" charset="0"/>
              </a:defRPr>
            </a:lvl3pPr>
            <a:lvl4pPr algn="ctr">
              <a:defRPr sz="1400">
                <a:solidFill>
                  <a:schemeClr val="bg1"/>
                </a:solidFill>
                <a:latin typeface="Arial" panose="020B0604020202020204" pitchFamily="34" charset="0"/>
                <a:cs typeface="Arial" panose="020B0604020202020204" pitchFamily="34" charset="0"/>
              </a:defRPr>
            </a:lvl4pPr>
            <a:lvl5pPr algn="ct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009D022B-9EE5-B96A-9312-E18B74E4DD9A}"/>
              </a:ext>
            </a:extLst>
          </p:cNvPr>
          <p:cNvSpPr>
            <a:spLocks noGrp="1"/>
          </p:cNvSpPr>
          <p:nvPr>
            <p:ph sz="half" idx="2"/>
          </p:nvPr>
        </p:nvSpPr>
        <p:spPr>
          <a:xfrm>
            <a:off x="390525" y="1555588"/>
            <a:ext cx="11410950" cy="1702768"/>
          </a:xfrm>
          <a:prstGeom prst="rect">
            <a:avLst/>
          </a:prstGeo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extBox 2">
            <a:extLst>
              <a:ext uri="{FF2B5EF4-FFF2-40B4-BE49-F238E27FC236}">
                <a16:creationId xmlns:a16="http://schemas.microsoft.com/office/drawing/2014/main" id="{AF35BB2C-0D04-70C4-CE0F-9EA55F1F35D4}"/>
              </a:ext>
            </a:extLst>
          </p:cNvPr>
          <p:cNvSpPr txBox="1"/>
          <p:nvPr userDrawn="1"/>
        </p:nvSpPr>
        <p:spPr>
          <a:xfrm>
            <a:off x="11427861" y="6316333"/>
            <a:ext cx="373614" cy="276999"/>
          </a:xfrm>
          <a:prstGeom prst="rect">
            <a:avLst/>
          </a:prstGeom>
          <a:solidFill>
            <a:srgbClr val="E7AE3F"/>
          </a:solidFill>
        </p:spPr>
        <p:txBody>
          <a:bodyPr wrap="square" rtlCol="0">
            <a:spAutoFit/>
          </a:bodyPr>
          <a:lstStyle/>
          <a:p>
            <a:pPr algn="ctr"/>
            <a:fld id="{D737C269-7A4D-CF44-8DB6-36DB9E7E149E}" type="slidenum">
              <a:rPr lang="en-US" sz="1200" b="0" i="0" smtClean="0">
                <a:latin typeface="Arial" panose="020B0604020202020204" pitchFamily="34" charset="0"/>
                <a:cs typeface="Arial" panose="020B0604020202020204" pitchFamily="34" charset="0"/>
              </a:rPr>
              <a:pPr algn="ctr"/>
              <a:t>‹#›</a:t>
            </a:fld>
            <a:endParaRPr lang="en-US" sz="1200" b="0" i="0" dirty="0">
              <a:latin typeface="Arial" panose="020B0604020202020204" pitchFamily="34" charset="0"/>
              <a:cs typeface="Arial" panose="020B0604020202020204" pitchFamily="34" charset="0"/>
            </a:endParaRPr>
          </a:p>
        </p:txBody>
      </p:sp>
      <p:pic>
        <p:nvPicPr>
          <p:cNvPr id="4" name="Graphic 3">
            <a:extLst>
              <a:ext uri="{FF2B5EF4-FFF2-40B4-BE49-F238E27FC236}">
                <a16:creationId xmlns:a16="http://schemas.microsoft.com/office/drawing/2014/main" id="{4D67431F-E75F-59C9-0618-ABEA623AADCA}"/>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0525" y="6061630"/>
            <a:ext cx="509405" cy="509405"/>
          </a:xfrm>
          <a:prstGeom prst="rect">
            <a:avLst/>
          </a:prstGeom>
        </p:spPr>
      </p:pic>
    </p:spTree>
    <p:extLst>
      <p:ext uri="{BB962C8B-B14F-4D97-AF65-F5344CB8AC3E}">
        <p14:creationId xmlns:p14="http://schemas.microsoft.com/office/powerpoint/2010/main" val="16036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ng text graphic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A27A41-F0FC-1744-2B85-A626DE956A20}"/>
              </a:ext>
            </a:extLst>
          </p:cNvPr>
          <p:cNvSpPr/>
          <p:nvPr userDrawn="1"/>
        </p:nvSpPr>
        <p:spPr>
          <a:xfrm>
            <a:off x="0" y="0"/>
            <a:ext cx="12192000" cy="6882663"/>
          </a:xfrm>
          <a:prstGeom prst="rect">
            <a:avLst/>
          </a:prstGeom>
          <a:solidFill>
            <a:srgbClr val="F9F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Placeholder 3">
            <a:extLst>
              <a:ext uri="{FF2B5EF4-FFF2-40B4-BE49-F238E27FC236}">
                <a16:creationId xmlns:a16="http://schemas.microsoft.com/office/drawing/2014/main" id="{933B88AD-CAA3-7B9B-B184-4AAF372F72AA}"/>
              </a:ext>
            </a:extLst>
          </p:cNvPr>
          <p:cNvSpPr>
            <a:spLocks noGrp="1"/>
          </p:cNvSpPr>
          <p:nvPr>
            <p:ph type="title"/>
          </p:nvPr>
        </p:nvSpPr>
        <p:spPr>
          <a:xfrm>
            <a:off x="390525" y="730710"/>
            <a:ext cx="7860271" cy="402350"/>
          </a:xfrm>
          <a:prstGeom prst="rect">
            <a:avLst/>
          </a:prstGeom>
        </p:spPr>
        <p:txBody>
          <a:bodyPr vert="horz" lIns="91440" tIns="45720" rIns="91440" bIns="45720" rtlCol="0" anchor="t">
            <a:noAutofit/>
          </a:bodyPr>
          <a:lstStyle/>
          <a:p>
            <a:r>
              <a:rPr lang="en-GB"/>
              <a:t>Click to edit Master title style</a:t>
            </a:r>
            <a:endParaRPr lang="en-US"/>
          </a:p>
        </p:txBody>
      </p:sp>
      <p:pic>
        <p:nvPicPr>
          <p:cNvPr id="11" name="Picture 10" descr="A brown bug with black lines&#10;&#10;AI-generated content may be incorrect.">
            <a:extLst>
              <a:ext uri="{FF2B5EF4-FFF2-40B4-BE49-F238E27FC236}">
                <a16:creationId xmlns:a16="http://schemas.microsoft.com/office/drawing/2014/main" id="{6FC3D36C-BD57-ED63-2399-F910886AC60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rot="421919">
            <a:off x="8318025" y="1439219"/>
            <a:ext cx="1201442" cy="1172139"/>
          </a:xfrm>
          <a:prstGeom prst="rect">
            <a:avLst/>
          </a:prstGeom>
        </p:spPr>
      </p:pic>
      <p:pic>
        <p:nvPicPr>
          <p:cNvPr id="12" name="Picture 11" descr="A cartoon of a ladybug&#10;&#10;AI-generated content may be incorrect.">
            <a:extLst>
              <a:ext uri="{FF2B5EF4-FFF2-40B4-BE49-F238E27FC236}">
                <a16:creationId xmlns:a16="http://schemas.microsoft.com/office/drawing/2014/main" id="{5D9C6DF1-EBCD-AC8A-F37A-9EA8518E022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rot="18641601">
            <a:off x="9700394" y="2071083"/>
            <a:ext cx="1817555" cy="1780736"/>
          </a:xfrm>
          <a:prstGeom prst="rect">
            <a:avLst/>
          </a:prstGeom>
        </p:spPr>
      </p:pic>
      <p:pic>
        <p:nvPicPr>
          <p:cNvPr id="13" name="Picture 12" descr="A yellow bug with black lines&#10;&#10;AI-generated content may be incorrect.">
            <a:extLst>
              <a:ext uri="{FF2B5EF4-FFF2-40B4-BE49-F238E27FC236}">
                <a16:creationId xmlns:a16="http://schemas.microsoft.com/office/drawing/2014/main" id="{F7808E32-5F36-6656-57F6-B284A3BED26D}"/>
              </a:ext>
            </a:extLst>
          </p:cNvPr>
          <p:cNvPicPr>
            <a:picLocks noChangeAspect="1"/>
          </p:cNvPicPr>
          <p:nvPr userDrawn="1"/>
        </p:nvPicPr>
        <p:blipFill>
          <a:blip r:embed="rId4"/>
          <a:stretch>
            <a:fillRect/>
          </a:stretch>
        </p:blipFill>
        <p:spPr>
          <a:xfrm rot="21017806">
            <a:off x="8301505" y="3618981"/>
            <a:ext cx="2570385" cy="2645983"/>
          </a:xfrm>
          <a:prstGeom prst="rect">
            <a:avLst/>
          </a:prstGeom>
        </p:spPr>
      </p:pic>
      <p:sp>
        <p:nvSpPr>
          <p:cNvPr id="3" name="Text Placeholder 34">
            <a:extLst>
              <a:ext uri="{FF2B5EF4-FFF2-40B4-BE49-F238E27FC236}">
                <a16:creationId xmlns:a16="http://schemas.microsoft.com/office/drawing/2014/main" id="{A5DB6C5C-DE78-6699-A7DA-FF718F8A1FA2}"/>
              </a:ext>
            </a:extLst>
          </p:cNvPr>
          <p:cNvSpPr>
            <a:spLocks noGrp="1"/>
          </p:cNvSpPr>
          <p:nvPr>
            <p:ph type="body" sz="quarter" idx="22"/>
          </p:nvPr>
        </p:nvSpPr>
        <p:spPr>
          <a:xfrm>
            <a:off x="7747000" y="219696"/>
            <a:ext cx="4206875" cy="278986"/>
          </a:xfrm>
          <a:prstGeom prst="rect">
            <a:avLst/>
          </a:prstGeom>
          <a:solidFill>
            <a:srgbClr val="BD4C19"/>
          </a:solidFill>
        </p:spPr>
        <p:txBody>
          <a:bodyPr/>
          <a:lstStyle>
            <a:lvl1pPr algn="ctr">
              <a:defRPr sz="1400">
                <a:solidFill>
                  <a:schemeClr val="bg1"/>
                </a:solidFill>
                <a:latin typeface="Arial" panose="020B0604020202020204" pitchFamily="34" charset="0"/>
                <a:cs typeface="Arial" panose="020B0604020202020204" pitchFamily="34" charset="0"/>
              </a:defRPr>
            </a:lvl1pPr>
            <a:lvl2pPr algn="ctr">
              <a:defRPr sz="1400">
                <a:solidFill>
                  <a:schemeClr val="bg1"/>
                </a:solidFill>
                <a:latin typeface="Arial" panose="020B0604020202020204" pitchFamily="34" charset="0"/>
                <a:cs typeface="Arial" panose="020B0604020202020204" pitchFamily="34" charset="0"/>
              </a:defRPr>
            </a:lvl2pPr>
            <a:lvl3pPr algn="ctr">
              <a:defRPr sz="1400">
                <a:solidFill>
                  <a:schemeClr val="bg1"/>
                </a:solidFill>
                <a:latin typeface="Arial" panose="020B0604020202020204" pitchFamily="34" charset="0"/>
                <a:cs typeface="Arial" panose="020B0604020202020204" pitchFamily="34" charset="0"/>
              </a:defRPr>
            </a:lvl3pPr>
            <a:lvl4pPr algn="ctr">
              <a:defRPr sz="1400">
                <a:solidFill>
                  <a:schemeClr val="bg1"/>
                </a:solidFill>
                <a:latin typeface="Arial" panose="020B0604020202020204" pitchFamily="34" charset="0"/>
                <a:cs typeface="Arial" panose="020B0604020202020204" pitchFamily="34" charset="0"/>
              </a:defRPr>
            </a:lvl4pPr>
            <a:lvl5pPr algn="ct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F49C15-56B0-A595-DD99-99DB6FE1750A}"/>
              </a:ext>
            </a:extLst>
          </p:cNvPr>
          <p:cNvSpPr>
            <a:spLocks noGrp="1"/>
          </p:cNvSpPr>
          <p:nvPr>
            <p:ph sz="half" idx="2"/>
          </p:nvPr>
        </p:nvSpPr>
        <p:spPr>
          <a:xfrm>
            <a:off x="390525" y="1555587"/>
            <a:ext cx="7860270" cy="4194415"/>
          </a:xfrm>
          <a:prstGeom prst="rect">
            <a:avLst/>
          </a:prstGeo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extBox 5">
            <a:extLst>
              <a:ext uri="{FF2B5EF4-FFF2-40B4-BE49-F238E27FC236}">
                <a16:creationId xmlns:a16="http://schemas.microsoft.com/office/drawing/2014/main" id="{0B0B8135-2691-5894-9A0A-094C0F5C4B79}"/>
              </a:ext>
            </a:extLst>
          </p:cNvPr>
          <p:cNvSpPr txBox="1"/>
          <p:nvPr userDrawn="1"/>
        </p:nvSpPr>
        <p:spPr>
          <a:xfrm>
            <a:off x="11427861" y="6316333"/>
            <a:ext cx="373614" cy="276999"/>
          </a:xfrm>
          <a:prstGeom prst="rect">
            <a:avLst/>
          </a:prstGeom>
          <a:solidFill>
            <a:srgbClr val="E7AE3F"/>
          </a:solidFill>
        </p:spPr>
        <p:txBody>
          <a:bodyPr wrap="square" rtlCol="0">
            <a:spAutoFit/>
          </a:bodyPr>
          <a:lstStyle/>
          <a:p>
            <a:pPr algn="ctr"/>
            <a:fld id="{D737C269-7A4D-CF44-8DB6-36DB9E7E149E}" type="slidenum">
              <a:rPr lang="en-US" sz="1200" b="0" i="0" smtClean="0">
                <a:latin typeface="Arial" panose="020B0604020202020204" pitchFamily="34" charset="0"/>
                <a:cs typeface="Arial" panose="020B0604020202020204" pitchFamily="34" charset="0"/>
              </a:rPr>
              <a:pPr algn="ctr"/>
              <a:t>‹#›</a:t>
            </a:fld>
            <a:endParaRPr lang="en-US" sz="1200" b="0" i="0" dirty="0">
              <a:latin typeface="Arial" panose="020B0604020202020204" pitchFamily="34" charset="0"/>
              <a:cs typeface="Arial" panose="020B0604020202020204" pitchFamily="34" charset="0"/>
            </a:endParaRPr>
          </a:p>
        </p:txBody>
      </p:sp>
      <p:pic>
        <p:nvPicPr>
          <p:cNvPr id="8" name="Graphic 7">
            <a:extLst>
              <a:ext uri="{FF2B5EF4-FFF2-40B4-BE49-F238E27FC236}">
                <a16:creationId xmlns:a16="http://schemas.microsoft.com/office/drawing/2014/main" id="{3D379F30-BB8E-D74B-EAE3-18B4ED71987B}"/>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0525" y="6061630"/>
            <a:ext cx="509405" cy="509405"/>
          </a:xfrm>
          <a:prstGeom prst="rect">
            <a:avLst/>
          </a:prstGeom>
        </p:spPr>
      </p:pic>
    </p:spTree>
    <p:extLst>
      <p:ext uri="{BB962C8B-B14F-4D97-AF65-F5344CB8AC3E}">
        <p14:creationId xmlns:p14="http://schemas.microsoft.com/office/powerpoint/2010/main" val="445909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Long text graphic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A27A41-F0FC-1744-2B85-A626DE956A20}"/>
              </a:ext>
            </a:extLst>
          </p:cNvPr>
          <p:cNvSpPr/>
          <p:nvPr userDrawn="1"/>
        </p:nvSpPr>
        <p:spPr>
          <a:xfrm>
            <a:off x="0" y="0"/>
            <a:ext cx="12192000" cy="6882663"/>
          </a:xfrm>
          <a:prstGeom prst="rect">
            <a:avLst/>
          </a:prstGeom>
          <a:solidFill>
            <a:srgbClr val="F9F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Placeholder 3">
            <a:extLst>
              <a:ext uri="{FF2B5EF4-FFF2-40B4-BE49-F238E27FC236}">
                <a16:creationId xmlns:a16="http://schemas.microsoft.com/office/drawing/2014/main" id="{933B88AD-CAA3-7B9B-B184-4AAF372F72AA}"/>
              </a:ext>
            </a:extLst>
          </p:cNvPr>
          <p:cNvSpPr>
            <a:spLocks noGrp="1"/>
          </p:cNvSpPr>
          <p:nvPr>
            <p:ph type="title"/>
          </p:nvPr>
        </p:nvSpPr>
        <p:spPr>
          <a:xfrm>
            <a:off x="390525" y="730710"/>
            <a:ext cx="7860271" cy="402350"/>
          </a:xfrm>
          <a:prstGeom prst="rect">
            <a:avLst/>
          </a:prstGeom>
        </p:spPr>
        <p:txBody>
          <a:bodyPr vert="horz" lIns="91440" tIns="45720" rIns="91440" bIns="45720" rtlCol="0" anchor="t">
            <a:noAutofit/>
          </a:bodyPr>
          <a:lstStyle/>
          <a:p>
            <a:r>
              <a:rPr lang="en-GB"/>
              <a:t>Click to edit Master title style</a:t>
            </a:r>
            <a:endParaRPr lang="en-US"/>
          </a:p>
        </p:txBody>
      </p:sp>
      <p:sp>
        <p:nvSpPr>
          <p:cNvPr id="4" name="Content Placeholder 3">
            <a:extLst>
              <a:ext uri="{FF2B5EF4-FFF2-40B4-BE49-F238E27FC236}">
                <a16:creationId xmlns:a16="http://schemas.microsoft.com/office/drawing/2014/main" id="{F8F49C15-56B0-A595-DD99-99DB6FE1750A}"/>
              </a:ext>
            </a:extLst>
          </p:cNvPr>
          <p:cNvSpPr>
            <a:spLocks noGrp="1"/>
          </p:cNvSpPr>
          <p:nvPr>
            <p:ph sz="half" idx="2"/>
          </p:nvPr>
        </p:nvSpPr>
        <p:spPr>
          <a:xfrm>
            <a:off x="390525" y="1555587"/>
            <a:ext cx="7860270" cy="4571703"/>
          </a:xfrm>
          <a:prstGeom prst="rect">
            <a:avLst/>
          </a:prstGeo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1" name="Picture 10" descr="A black background with a black square&#10;&#10;AI-generated content may be incorrect.">
            <a:extLst>
              <a:ext uri="{FF2B5EF4-FFF2-40B4-BE49-F238E27FC236}">
                <a16:creationId xmlns:a16="http://schemas.microsoft.com/office/drawing/2014/main" id="{9F8DD93B-4487-9A68-D2CF-DCAD6A3810B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90525" y="5595017"/>
            <a:ext cx="1886683" cy="954799"/>
          </a:xfrm>
          <a:prstGeom prst="rect">
            <a:avLst/>
          </a:prstGeom>
        </p:spPr>
      </p:pic>
      <p:pic>
        <p:nvPicPr>
          <p:cNvPr id="5" name="Picture 4" descr="A brown bug with black lines&#10;&#10;AI-generated content may be incorrect.">
            <a:extLst>
              <a:ext uri="{FF2B5EF4-FFF2-40B4-BE49-F238E27FC236}">
                <a16:creationId xmlns:a16="http://schemas.microsoft.com/office/drawing/2014/main" id="{FE3D7096-87AC-252A-1150-9773AFBA60A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rot="4186413">
            <a:off x="9558910" y="2094521"/>
            <a:ext cx="721691" cy="704089"/>
          </a:xfrm>
          <a:prstGeom prst="rect">
            <a:avLst/>
          </a:prstGeom>
        </p:spPr>
      </p:pic>
      <p:pic>
        <p:nvPicPr>
          <p:cNvPr id="10" name="Picture 9" descr="A cartoon of a ladybug&#10;&#10;AI-generated content may be incorrect.">
            <a:extLst>
              <a:ext uri="{FF2B5EF4-FFF2-40B4-BE49-F238E27FC236}">
                <a16:creationId xmlns:a16="http://schemas.microsoft.com/office/drawing/2014/main" id="{370D3E1C-C836-E63C-A975-6D632B9E884B}"/>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rot="17536744">
            <a:off x="9126784" y="4744595"/>
            <a:ext cx="1585942" cy="1553814"/>
          </a:xfrm>
          <a:prstGeom prst="rect">
            <a:avLst/>
          </a:prstGeom>
        </p:spPr>
      </p:pic>
      <p:pic>
        <p:nvPicPr>
          <p:cNvPr id="12" name="Picture 11" descr="A yellow bug with black lines&#10;&#10;AI-generated content may be incorrect.">
            <a:extLst>
              <a:ext uri="{FF2B5EF4-FFF2-40B4-BE49-F238E27FC236}">
                <a16:creationId xmlns:a16="http://schemas.microsoft.com/office/drawing/2014/main" id="{6E793798-667E-7D97-EEB1-50B9CCFAB46C}"/>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rot="19229506">
            <a:off x="10382391" y="3088627"/>
            <a:ext cx="1169687" cy="1204089"/>
          </a:xfrm>
          <a:prstGeom prst="rect">
            <a:avLst/>
          </a:prstGeom>
        </p:spPr>
      </p:pic>
    </p:spTree>
    <p:extLst>
      <p:ext uri="{BB962C8B-B14F-4D97-AF65-F5344CB8AC3E}">
        <p14:creationId xmlns:p14="http://schemas.microsoft.com/office/powerpoint/2010/main" val="1650232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A9D16ED-2A65-A653-3169-0AE92DA17B40}"/>
              </a:ext>
            </a:extLst>
          </p:cNvPr>
          <p:cNvSpPr/>
          <p:nvPr userDrawn="1"/>
        </p:nvSpPr>
        <p:spPr>
          <a:xfrm>
            <a:off x="-3555886" y="7143189"/>
            <a:ext cx="11385256" cy="5392075"/>
          </a:xfrm>
          <a:prstGeom prst="rect">
            <a:avLst/>
          </a:prstGeom>
          <a:noFill/>
          <a:ln w="3175">
            <a:solidFill>
              <a:schemeClr val="tx2">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eonik" panose="020B0503030300000000" pitchFamily="34" charset="0"/>
            </a:endParaRPr>
          </a:p>
        </p:txBody>
      </p:sp>
    </p:spTree>
    <p:extLst>
      <p:ext uri="{BB962C8B-B14F-4D97-AF65-F5344CB8AC3E}">
        <p14:creationId xmlns:p14="http://schemas.microsoft.com/office/powerpoint/2010/main" val="2492234751"/>
      </p:ext>
    </p:extLst>
  </p:cSld>
  <p:clrMap bg1="lt1" tx1="dk1" bg2="lt2" tx2="dk2" accent1="accent1" accent2="accent2" accent3="accent3" accent4="accent4" accent5="accent5" accent6="accent6" hlink="hlink" folHlink="folHlink"/>
  <p:sldLayoutIdLst>
    <p:sldLayoutId id="2147483665" r:id="rId1"/>
    <p:sldLayoutId id="2147483653" r:id="rId2"/>
    <p:sldLayoutId id="2147483654" r:id="rId3"/>
    <p:sldLayoutId id="2147483659" r:id="rId4"/>
    <p:sldLayoutId id="2147483660" r:id="rId5"/>
    <p:sldLayoutId id="2147483664" r:id="rId6"/>
    <p:sldLayoutId id="2147483661" r:id="rId7"/>
    <p:sldLayoutId id="2147483663" r:id="rId8"/>
  </p:sldLayoutIdLst>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eonik" panose="020B0503030300000000"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eonik" panose="020B0503030300000000"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eonik" panose="020B0503030300000000"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eonik" panose="020B0503030300000000"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eonik" panose="020B0503030300000000"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2" Type="http://schemas.openxmlformats.org/officeDocument/2006/relationships/hyperlink" Target="mailto:school-bookings@nhm.ac.uk"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8B4590-B87E-3408-FE5F-0D9855F65679}"/>
              </a:ext>
            </a:extLst>
          </p:cNvPr>
          <p:cNvSpPr>
            <a:spLocks noGrp="1"/>
          </p:cNvSpPr>
          <p:nvPr>
            <p:ph type="body" sz="quarter" idx="12"/>
          </p:nvPr>
        </p:nvSpPr>
        <p:spPr/>
        <p:txBody>
          <a:bodyPr/>
          <a:lstStyle/>
          <a:p>
            <a:pPr marL="0" indent="0">
              <a:buNone/>
            </a:pPr>
            <a:r>
              <a:rPr lang="en-GB" dirty="0"/>
              <a:t>Harlequin ladybird case study</a:t>
            </a:r>
          </a:p>
        </p:txBody>
      </p:sp>
    </p:spTree>
    <p:extLst>
      <p:ext uri="{BB962C8B-B14F-4D97-AF65-F5344CB8AC3E}">
        <p14:creationId xmlns:p14="http://schemas.microsoft.com/office/powerpoint/2010/main" val="3634609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580588-05F3-6A04-24C2-7EF44E863CF4}"/>
              </a:ext>
            </a:extLst>
          </p:cNvPr>
          <p:cNvSpPr>
            <a:spLocks noGrp="1"/>
          </p:cNvSpPr>
          <p:nvPr>
            <p:ph type="title"/>
          </p:nvPr>
        </p:nvSpPr>
        <p:spPr/>
        <p:txBody>
          <a:bodyPr/>
          <a:lstStyle/>
          <a:p>
            <a:r>
              <a:rPr lang="en-GB" dirty="0"/>
              <a:t>Why study harlequin ladybirds?</a:t>
            </a:r>
          </a:p>
        </p:txBody>
      </p:sp>
      <p:pic>
        <p:nvPicPr>
          <p:cNvPr id="12" name="Picture Placeholder 11" descr="A close up of a bug&#10;&#10;AI-generated content may be incorrect.">
            <a:extLst>
              <a:ext uri="{FF2B5EF4-FFF2-40B4-BE49-F238E27FC236}">
                <a16:creationId xmlns:a16="http://schemas.microsoft.com/office/drawing/2014/main" id="{FD47DC0C-8BE9-434D-3481-986BECA9AB8F}"/>
              </a:ext>
            </a:extLst>
          </p:cNvPr>
          <p:cNvPicPr>
            <a:picLocks noGrp="1" noChangeAspect="1"/>
          </p:cNvPicPr>
          <p:nvPr>
            <p:ph type="pic" sz="quarter" idx="11"/>
          </p:nvPr>
        </p:nvPicPr>
        <p:blipFill>
          <a:blip r:embed="rId3" cstate="hqprint">
            <a:extLst>
              <a:ext uri="{28A0092B-C50C-407E-A947-70E740481C1C}">
                <a14:useLocalDpi xmlns:a14="http://schemas.microsoft.com/office/drawing/2010/main"/>
              </a:ext>
            </a:extLst>
          </a:blip>
          <a:srcRect l="-3913" t="-1015" r="-8109"/>
          <a:stretch/>
        </p:blipFill>
        <p:spPr>
          <a:xfrm>
            <a:off x="9153939" y="3523465"/>
            <a:ext cx="2647535" cy="2698429"/>
          </a:xfrm>
        </p:spPr>
      </p:pic>
      <p:sp>
        <p:nvSpPr>
          <p:cNvPr id="5" name="Content Placeholder 4">
            <a:extLst>
              <a:ext uri="{FF2B5EF4-FFF2-40B4-BE49-F238E27FC236}">
                <a16:creationId xmlns:a16="http://schemas.microsoft.com/office/drawing/2014/main" id="{E64B5C27-4289-AE29-7CF1-26E9A1E5E16F}"/>
              </a:ext>
            </a:extLst>
          </p:cNvPr>
          <p:cNvSpPr>
            <a:spLocks noGrp="1"/>
          </p:cNvSpPr>
          <p:nvPr>
            <p:ph sz="half" idx="2"/>
          </p:nvPr>
        </p:nvSpPr>
        <p:spPr>
          <a:xfrm>
            <a:off x="390525" y="2034283"/>
            <a:ext cx="5705475" cy="4187611"/>
          </a:xfrm>
        </p:spPr>
        <p:txBody>
          <a:bodyPr>
            <a:normAutofit/>
          </a:bodyPr>
          <a:lstStyle/>
          <a:p>
            <a:pPr marL="0" indent="0">
              <a:buNone/>
            </a:pPr>
            <a:r>
              <a:rPr lang="en-GB" sz="2400"/>
              <a:t>The Harlequin ladybird is one of the UK’s largest ladybird species.</a:t>
            </a:r>
          </a:p>
          <a:p>
            <a:endParaRPr lang="en-GB" sz="2400"/>
          </a:p>
          <a:p>
            <a:pPr marL="0" indent="0">
              <a:buNone/>
            </a:pPr>
            <a:r>
              <a:rPr lang="en-GB" sz="2400"/>
              <a:t>They were first seen in the UK in 2004. Before the 1980s they were mainly found in Asia.</a:t>
            </a:r>
          </a:p>
          <a:p>
            <a:endParaRPr lang="en-GB" sz="2400"/>
          </a:p>
        </p:txBody>
      </p:sp>
      <p:sp>
        <p:nvSpPr>
          <p:cNvPr id="10" name="Text Placeholder 9">
            <a:extLst>
              <a:ext uri="{FF2B5EF4-FFF2-40B4-BE49-F238E27FC236}">
                <a16:creationId xmlns:a16="http://schemas.microsoft.com/office/drawing/2014/main" id="{1D870471-CED3-3504-75C5-A208B2B05724}"/>
              </a:ext>
            </a:extLst>
          </p:cNvPr>
          <p:cNvSpPr>
            <a:spLocks noGrp="1"/>
          </p:cNvSpPr>
          <p:nvPr>
            <p:ph type="body" sz="quarter" idx="22"/>
          </p:nvPr>
        </p:nvSpPr>
        <p:spPr/>
        <p:txBody>
          <a:bodyPr/>
          <a:lstStyle/>
          <a:p>
            <a:pPr marL="0" indent="0">
              <a:buNone/>
            </a:pPr>
            <a:r>
              <a:rPr lang="en-GB"/>
              <a:t>Harlequin case study</a:t>
            </a:r>
          </a:p>
          <a:p>
            <a:endParaRPr lang="en-GB"/>
          </a:p>
        </p:txBody>
      </p:sp>
      <p:pic>
        <p:nvPicPr>
          <p:cNvPr id="7" name="Picture Placeholder 6" descr="A map of the world&#10;&#10;AI-generated content may be incorrect.">
            <a:extLst>
              <a:ext uri="{FF2B5EF4-FFF2-40B4-BE49-F238E27FC236}">
                <a16:creationId xmlns:a16="http://schemas.microsoft.com/office/drawing/2014/main" id="{2C6857DE-578F-FAE9-620F-B41ABF2FE8BD}"/>
              </a:ext>
            </a:extLst>
          </p:cNvPr>
          <p:cNvPicPr>
            <a:picLocks noGrp="1" noChangeAspect="1"/>
          </p:cNvPicPr>
          <p:nvPr>
            <p:ph type="pic" sz="quarter" idx="10"/>
          </p:nvPr>
        </p:nvPicPr>
        <p:blipFill>
          <a:blip r:embed="rId4" cstate="hqprint">
            <a:extLst>
              <a:ext uri="{28A0092B-C50C-407E-A947-70E740481C1C}">
                <a14:useLocalDpi xmlns:a14="http://schemas.microsoft.com/office/drawing/2010/main"/>
              </a:ext>
            </a:extLst>
          </a:blip>
          <a:srcRect/>
          <a:stretch/>
        </p:blipFill>
        <p:spPr>
          <a:xfrm>
            <a:off x="6390861" y="730710"/>
            <a:ext cx="5410614" cy="2698290"/>
          </a:xfrm>
        </p:spPr>
      </p:pic>
      <p:sp>
        <p:nvSpPr>
          <p:cNvPr id="8" name="TextBox 7">
            <a:extLst>
              <a:ext uri="{FF2B5EF4-FFF2-40B4-BE49-F238E27FC236}">
                <a16:creationId xmlns:a16="http://schemas.microsoft.com/office/drawing/2014/main" id="{2419CED8-D3E8-8DF7-E5EB-0D616261C7D5}"/>
              </a:ext>
            </a:extLst>
          </p:cNvPr>
          <p:cNvSpPr txBox="1"/>
          <p:nvPr/>
        </p:nvSpPr>
        <p:spPr>
          <a:xfrm>
            <a:off x="9328583" y="1231032"/>
            <a:ext cx="2298246" cy="646331"/>
          </a:xfrm>
          <a:prstGeom prst="rect">
            <a:avLst/>
          </a:prstGeom>
          <a:noFill/>
        </p:spPr>
        <p:txBody>
          <a:bodyPr wrap="square" rtlCol="0">
            <a:spAutoFit/>
          </a:bodyPr>
          <a:lstStyle/>
          <a:p>
            <a:r>
              <a:rPr lang="en-GB" dirty="0"/>
              <a:t>Harlequin range before 1980</a:t>
            </a:r>
          </a:p>
        </p:txBody>
      </p:sp>
      <p:sp>
        <p:nvSpPr>
          <p:cNvPr id="9" name="TextBox 8">
            <a:extLst>
              <a:ext uri="{FF2B5EF4-FFF2-40B4-BE49-F238E27FC236}">
                <a16:creationId xmlns:a16="http://schemas.microsoft.com/office/drawing/2014/main" id="{8B32608B-3EB2-6CE8-134D-8B875C2A850D}"/>
              </a:ext>
            </a:extLst>
          </p:cNvPr>
          <p:cNvSpPr txBox="1"/>
          <p:nvPr/>
        </p:nvSpPr>
        <p:spPr>
          <a:xfrm>
            <a:off x="6180568" y="2034283"/>
            <a:ext cx="558142" cy="369332"/>
          </a:xfrm>
          <a:prstGeom prst="rect">
            <a:avLst/>
          </a:prstGeom>
          <a:solidFill>
            <a:srgbClr val="F9F6F1"/>
          </a:solidFill>
        </p:spPr>
        <p:txBody>
          <a:bodyPr wrap="square" rtlCol="0">
            <a:spAutoFit/>
          </a:bodyPr>
          <a:lstStyle/>
          <a:p>
            <a:r>
              <a:rPr lang="en-GB" dirty="0"/>
              <a:t>UK</a:t>
            </a:r>
          </a:p>
        </p:txBody>
      </p:sp>
      <p:cxnSp>
        <p:nvCxnSpPr>
          <p:cNvPr id="13" name="Straight Arrow Connector 12">
            <a:extLst>
              <a:ext uri="{FF2B5EF4-FFF2-40B4-BE49-F238E27FC236}">
                <a16:creationId xmlns:a16="http://schemas.microsoft.com/office/drawing/2014/main" id="{F8C26FF6-0693-1E84-CB79-D84B5AD203FE}"/>
              </a:ext>
            </a:extLst>
          </p:cNvPr>
          <p:cNvCxnSpPr>
            <a:cxnSpLocks/>
          </p:cNvCxnSpPr>
          <p:nvPr/>
        </p:nvCxnSpPr>
        <p:spPr>
          <a:xfrm flipV="1">
            <a:off x="6596743" y="1643743"/>
            <a:ext cx="352260" cy="436112"/>
          </a:xfrm>
          <a:prstGeom prst="straightConnector1">
            <a:avLst/>
          </a:prstGeom>
          <a:ln w="76200">
            <a:solidFill>
              <a:srgbClr val="BD4C19"/>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792087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63FA813-BC9E-9205-2B50-60349845CCDD}"/>
              </a:ext>
            </a:extLst>
          </p:cNvPr>
          <p:cNvSpPr>
            <a:spLocks noGrp="1"/>
          </p:cNvSpPr>
          <p:nvPr>
            <p:ph type="body" sz="quarter" idx="22"/>
          </p:nvPr>
        </p:nvSpPr>
        <p:spPr/>
        <p:txBody>
          <a:bodyPr/>
          <a:lstStyle/>
          <a:p>
            <a:pPr marL="0" indent="0">
              <a:buNone/>
            </a:pPr>
            <a:r>
              <a:rPr lang="en-GB"/>
              <a:t>Harlequin case study</a:t>
            </a:r>
          </a:p>
          <a:p>
            <a:pPr marL="0" indent="0">
              <a:buNone/>
            </a:pPr>
            <a:endParaRPr lang="en-GB"/>
          </a:p>
        </p:txBody>
      </p:sp>
      <p:sp>
        <p:nvSpPr>
          <p:cNvPr id="8" name="Content Placeholder 7">
            <a:extLst>
              <a:ext uri="{FF2B5EF4-FFF2-40B4-BE49-F238E27FC236}">
                <a16:creationId xmlns:a16="http://schemas.microsoft.com/office/drawing/2014/main" id="{78F3B2F9-F380-203D-8CF2-E54E574341E2}"/>
              </a:ext>
            </a:extLst>
          </p:cNvPr>
          <p:cNvSpPr>
            <a:spLocks noGrp="1"/>
          </p:cNvSpPr>
          <p:nvPr>
            <p:ph sz="half" idx="2"/>
          </p:nvPr>
        </p:nvSpPr>
        <p:spPr/>
        <p:txBody>
          <a:bodyPr>
            <a:normAutofit/>
          </a:bodyPr>
          <a:lstStyle/>
          <a:p>
            <a:pPr marL="0" indent="0">
              <a:buNone/>
            </a:pPr>
            <a:r>
              <a:rPr lang="en-GB" sz="2400" dirty="0"/>
              <a:t>Many ladybirds are carnivorous and can even eat the larvae of other ladybirds.</a:t>
            </a:r>
          </a:p>
          <a:p>
            <a:endParaRPr lang="en-GB" sz="2400" dirty="0"/>
          </a:p>
          <a:p>
            <a:pPr marL="0" indent="0">
              <a:buNone/>
            </a:pPr>
            <a:r>
              <a:rPr lang="en-GB" sz="2400" dirty="0"/>
              <a:t>Harlequins are bigger than most other ladybird species. They also lay more eggs! </a:t>
            </a:r>
          </a:p>
          <a:p>
            <a:pPr marL="0" indent="0">
              <a:buNone/>
            </a:pPr>
            <a:endParaRPr lang="en-GB" sz="2400" dirty="0"/>
          </a:p>
          <a:p>
            <a:pPr marL="0" indent="0">
              <a:buNone/>
            </a:pPr>
            <a:r>
              <a:rPr lang="en-GB" sz="2400" dirty="0"/>
              <a:t>Scientists have been worried that they might eat other ladybirds until they become endangered or extinct.</a:t>
            </a:r>
          </a:p>
          <a:p>
            <a:pPr marL="0" indent="0">
              <a:buNone/>
            </a:pPr>
            <a:endParaRPr lang="en-GB" sz="2400" dirty="0"/>
          </a:p>
        </p:txBody>
      </p:sp>
      <p:pic>
        <p:nvPicPr>
          <p:cNvPr id="18" name="Picture Placeholder 17" descr="Harlequin ladybird adult and larva eating another harlequin ladybird larva.">
            <a:extLst>
              <a:ext uri="{FF2B5EF4-FFF2-40B4-BE49-F238E27FC236}">
                <a16:creationId xmlns:a16="http://schemas.microsoft.com/office/drawing/2014/main" id="{73D9D3B8-C60F-9DC3-5C9D-0ABB67756AAE}"/>
              </a:ext>
            </a:extLst>
          </p:cNvPr>
          <p:cNvPicPr>
            <a:picLocks noGrp="1" noChangeAspect="1"/>
          </p:cNvPicPr>
          <p:nvPr>
            <p:ph type="pic" sz="quarter" idx="10"/>
          </p:nvPr>
        </p:nvPicPr>
        <p:blipFill>
          <a:blip r:embed="rId3" cstate="hqprint">
            <a:extLst>
              <a:ext uri="{28A0092B-C50C-407E-A947-70E740481C1C}">
                <a14:useLocalDpi xmlns:a14="http://schemas.microsoft.com/office/drawing/2010/main"/>
              </a:ext>
            </a:extLst>
          </a:blip>
          <a:srcRect/>
          <a:stretch/>
        </p:blipFill>
        <p:spPr>
          <a:xfrm flipH="1">
            <a:off x="6390861" y="730710"/>
            <a:ext cx="5410614" cy="5396580"/>
          </a:xfrm>
        </p:spPr>
      </p:pic>
      <p:sp>
        <p:nvSpPr>
          <p:cNvPr id="19" name="TextBox 18">
            <a:extLst>
              <a:ext uri="{FF2B5EF4-FFF2-40B4-BE49-F238E27FC236}">
                <a16:creationId xmlns:a16="http://schemas.microsoft.com/office/drawing/2014/main" id="{7387EBC9-EA97-8E13-AEC5-96793FAA96B6}"/>
              </a:ext>
            </a:extLst>
          </p:cNvPr>
          <p:cNvSpPr txBox="1"/>
          <p:nvPr/>
        </p:nvSpPr>
        <p:spPr>
          <a:xfrm>
            <a:off x="6390861" y="5480959"/>
            <a:ext cx="5410614" cy="646331"/>
          </a:xfrm>
          <a:prstGeom prst="rect">
            <a:avLst/>
          </a:prstGeom>
          <a:solidFill>
            <a:srgbClr val="000000">
              <a:alpha val="50196"/>
            </a:srgbClr>
          </a:solidFill>
        </p:spPr>
        <p:txBody>
          <a:bodyPr wrap="square" rtlCol="0">
            <a:spAutoFit/>
          </a:bodyPr>
          <a:lstStyle/>
          <a:p>
            <a:r>
              <a:rPr lang="en-GB">
                <a:solidFill>
                  <a:schemeClr val="bg1"/>
                </a:solidFill>
              </a:rPr>
              <a:t>Harlequin ladybird adult and larva eating another harlequin ladybird larva!</a:t>
            </a:r>
          </a:p>
        </p:txBody>
      </p:sp>
    </p:spTree>
    <p:extLst>
      <p:ext uri="{BB962C8B-B14F-4D97-AF65-F5344CB8AC3E}">
        <p14:creationId xmlns:p14="http://schemas.microsoft.com/office/powerpoint/2010/main" val="2429595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EB2B920-13AA-CAF0-F90C-51E36EC7AAEB}"/>
              </a:ext>
            </a:extLst>
          </p:cNvPr>
          <p:cNvSpPr>
            <a:spLocks noGrp="1"/>
          </p:cNvSpPr>
          <p:nvPr>
            <p:ph type="body" sz="quarter" idx="22"/>
          </p:nvPr>
        </p:nvSpPr>
        <p:spPr/>
        <p:txBody>
          <a:bodyPr/>
          <a:lstStyle/>
          <a:p>
            <a:pPr marL="0" indent="0">
              <a:buNone/>
            </a:pPr>
            <a:r>
              <a:rPr lang="en-GB"/>
              <a:t>Harlequin case study</a:t>
            </a:r>
          </a:p>
          <a:p>
            <a:pPr marL="0" indent="0">
              <a:buNone/>
            </a:pPr>
            <a:endParaRPr lang="en-GB"/>
          </a:p>
        </p:txBody>
      </p:sp>
      <p:sp>
        <p:nvSpPr>
          <p:cNvPr id="7" name="Content Placeholder 6">
            <a:extLst>
              <a:ext uri="{FF2B5EF4-FFF2-40B4-BE49-F238E27FC236}">
                <a16:creationId xmlns:a16="http://schemas.microsoft.com/office/drawing/2014/main" id="{AE9DC903-33FE-4C02-092D-D461F4279ECD}"/>
              </a:ext>
            </a:extLst>
          </p:cNvPr>
          <p:cNvSpPr>
            <a:spLocks noGrp="1"/>
          </p:cNvSpPr>
          <p:nvPr>
            <p:ph sz="half" idx="2"/>
          </p:nvPr>
        </p:nvSpPr>
        <p:spPr>
          <a:xfrm>
            <a:off x="390525" y="1222626"/>
            <a:ext cx="11410950" cy="1692172"/>
          </a:xfrm>
        </p:spPr>
        <p:txBody>
          <a:bodyPr>
            <a:normAutofit/>
          </a:bodyPr>
          <a:lstStyle/>
          <a:p>
            <a:pPr marL="0" indent="0">
              <a:buNone/>
            </a:pPr>
            <a:r>
              <a:rPr lang="en-GB" sz="2400"/>
              <a:t>To study how harlequin ladybirds were affecting other species, scientists surveyed ladybirds at different sites over several years. </a:t>
            </a:r>
          </a:p>
          <a:p>
            <a:endParaRPr lang="en-GB" sz="2400"/>
          </a:p>
          <a:p>
            <a:pPr marL="0" indent="0">
              <a:buNone/>
            </a:pPr>
            <a:r>
              <a:rPr lang="en-GB" sz="2400"/>
              <a:t>This is what they found:</a:t>
            </a:r>
          </a:p>
          <a:p>
            <a:endParaRPr lang="en-GB" sz="2400"/>
          </a:p>
        </p:txBody>
      </p:sp>
      <p:pic>
        <p:nvPicPr>
          <p:cNvPr id="11" name="Picture 10">
            <a:extLst>
              <a:ext uri="{FF2B5EF4-FFF2-40B4-BE49-F238E27FC236}">
                <a16:creationId xmlns:a16="http://schemas.microsoft.com/office/drawing/2014/main" id="{F300EE39-1E0A-930C-8F23-8626D83FD9D1}"/>
              </a:ext>
            </a:extLst>
          </p:cNvPr>
          <p:cNvPicPr>
            <a:picLocks noChangeAspect="1"/>
          </p:cNvPicPr>
          <p:nvPr/>
        </p:nvPicPr>
        <p:blipFill>
          <a:blip r:embed="rId3"/>
          <a:stretch>
            <a:fillRect/>
          </a:stretch>
        </p:blipFill>
        <p:spPr>
          <a:xfrm>
            <a:off x="1318804" y="2914798"/>
            <a:ext cx="9554392" cy="3386000"/>
          </a:xfrm>
          <a:prstGeom prst="rect">
            <a:avLst/>
          </a:prstGeom>
        </p:spPr>
      </p:pic>
    </p:spTree>
    <p:extLst>
      <p:ext uri="{BB962C8B-B14F-4D97-AF65-F5344CB8AC3E}">
        <p14:creationId xmlns:p14="http://schemas.microsoft.com/office/powerpoint/2010/main" val="2039170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FCC1B-4B1B-56B1-4048-CA894AE85785}"/>
            </a:ext>
          </a:extLst>
        </p:cNvPr>
        <p:cNvGrpSpPr/>
        <p:nvPr/>
      </p:nvGrpSpPr>
      <p:grpSpPr>
        <a:xfrm>
          <a:off x="0" y="0"/>
          <a:ext cx="0" cy="0"/>
          <a:chOff x="0" y="0"/>
          <a:chExt cx="0" cy="0"/>
        </a:xfrm>
      </p:grpSpPr>
      <p:sp>
        <p:nvSpPr>
          <p:cNvPr id="15" name="Text Placeholder 14">
            <a:extLst>
              <a:ext uri="{FF2B5EF4-FFF2-40B4-BE49-F238E27FC236}">
                <a16:creationId xmlns:a16="http://schemas.microsoft.com/office/drawing/2014/main" id="{750F1A99-5949-4323-5397-DDD3A3F68699}"/>
              </a:ext>
            </a:extLst>
          </p:cNvPr>
          <p:cNvSpPr>
            <a:spLocks noGrp="1"/>
          </p:cNvSpPr>
          <p:nvPr>
            <p:ph type="body" sz="quarter" idx="22"/>
          </p:nvPr>
        </p:nvSpPr>
        <p:spPr/>
        <p:txBody>
          <a:bodyPr/>
          <a:lstStyle/>
          <a:p>
            <a:pPr marL="0" indent="0">
              <a:buNone/>
            </a:pPr>
            <a:r>
              <a:rPr lang="en-GB"/>
              <a:t>Harlequin case study</a:t>
            </a:r>
          </a:p>
          <a:p>
            <a:pPr marL="0" indent="0">
              <a:buNone/>
            </a:pPr>
            <a:endParaRPr lang="en-GB"/>
          </a:p>
        </p:txBody>
      </p:sp>
      <p:sp>
        <p:nvSpPr>
          <p:cNvPr id="7" name="Content Placeholder 6">
            <a:extLst>
              <a:ext uri="{FF2B5EF4-FFF2-40B4-BE49-F238E27FC236}">
                <a16:creationId xmlns:a16="http://schemas.microsoft.com/office/drawing/2014/main" id="{D4F2E226-6E1B-D3F7-AC31-89D8EB997931}"/>
              </a:ext>
            </a:extLst>
          </p:cNvPr>
          <p:cNvSpPr>
            <a:spLocks noGrp="1"/>
          </p:cNvSpPr>
          <p:nvPr>
            <p:ph sz="half" idx="2"/>
          </p:nvPr>
        </p:nvSpPr>
        <p:spPr>
          <a:xfrm>
            <a:off x="390525" y="1222626"/>
            <a:ext cx="11410950" cy="1692172"/>
          </a:xfrm>
        </p:spPr>
        <p:txBody>
          <a:bodyPr>
            <a:normAutofit/>
          </a:bodyPr>
          <a:lstStyle/>
          <a:p>
            <a:pPr marL="0" indent="0">
              <a:buNone/>
            </a:pPr>
            <a:r>
              <a:rPr lang="en-GB" sz="2400"/>
              <a:t>We can summarize their data on a chart.</a:t>
            </a:r>
          </a:p>
          <a:p>
            <a:pPr marL="0" indent="0">
              <a:buNone/>
            </a:pPr>
            <a:endParaRPr lang="en-GB" sz="2400"/>
          </a:p>
          <a:p>
            <a:pPr marL="0" indent="0">
              <a:buNone/>
            </a:pPr>
            <a:r>
              <a:rPr lang="en-GB" sz="2400"/>
              <a:t>What do you notice?</a:t>
            </a:r>
          </a:p>
        </p:txBody>
      </p:sp>
      <p:graphicFrame>
        <p:nvGraphicFramePr>
          <p:cNvPr id="2" name="Chart 1">
            <a:extLst>
              <a:ext uri="{FF2B5EF4-FFF2-40B4-BE49-F238E27FC236}">
                <a16:creationId xmlns:a16="http://schemas.microsoft.com/office/drawing/2014/main" id="{FE4B220A-B217-2A99-7D52-D638E1B33A56}"/>
              </a:ext>
            </a:extLst>
          </p:cNvPr>
          <p:cNvGraphicFramePr>
            <a:graphicFrameLocks/>
          </p:cNvGraphicFramePr>
          <p:nvPr>
            <p:extLst>
              <p:ext uri="{D42A27DB-BD31-4B8C-83A1-F6EECF244321}">
                <p14:modId xmlns:p14="http://schemas.microsoft.com/office/powerpoint/2010/main" val="1751886680"/>
              </p:ext>
            </p:extLst>
          </p:nvPr>
        </p:nvGraphicFramePr>
        <p:xfrm>
          <a:off x="2212856" y="2599362"/>
          <a:ext cx="7393481" cy="36884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0363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5F221-3BA3-4DA9-304C-7994D9E277ED}"/>
            </a:ext>
          </a:extLst>
        </p:cNvPr>
        <p:cNvGrpSpPr/>
        <p:nvPr/>
      </p:nvGrpSpPr>
      <p:grpSpPr>
        <a:xfrm>
          <a:off x="0" y="0"/>
          <a:ext cx="0" cy="0"/>
          <a:chOff x="0" y="0"/>
          <a:chExt cx="0" cy="0"/>
        </a:xfrm>
      </p:grpSpPr>
      <p:sp>
        <p:nvSpPr>
          <p:cNvPr id="15" name="Text Placeholder 14">
            <a:extLst>
              <a:ext uri="{FF2B5EF4-FFF2-40B4-BE49-F238E27FC236}">
                <a16:creationId xmlns:a16="http://schemas.microsoft.com/office/drawing/2014/main" id="{48F1205C-BE23-F675-8F86-D6CB6FDD8E6E}"/>
              </a:ext>
            </a:extLst>
          </p:cNvPr>
          <p:cNvSpPr>
            <a:spLocks noGrp="1"/>
          </p:cNvSpPr>
          <p:nvPr>
            <p:ph type="body" sz="quarter" idx="22"/>
          </p:nvPr>
        </p:nvSpPr>
        <p:spPr/>
        <p:txBody>
          <a:bodyPr/>
          <a:lstStyle/>
          <a:p>
            <a:pPr marL="0" indent="0">
              <a:buNone/>
            </a:pPr>
            <a:r>
              <a:rPr lang="en-GB"/>
              <a:t>Harlequin case study</a:t>
            </a:r>
          </a:p>
        </p:txBody>
      </p:sp>
      <p:sp>
        <p:nvSpPr>
          <p:cNvPr id="7" name="Content Placeholder 6">
            <a:extLst>
              <a:ext uri="{FF2B5EF4-FFF2-40B4-BE49-F238E27FC236}">
                <a16:creationId xmlns:a16="http://schemas.microsoft.com/office/drawing/2014/main" id="{5D111537-6EE1-52F2-596A-A21C2BE7C933}"/>
              </a:ext>
            </a:extLst>
          </p:cNvPr>
          <p:cNvSpPr>
            <a:spLocks noGrp="1"/>
          </p:cNvSpPr>
          <p:nvPr>
            <p:ph sz="half" idx="2"/>
          </p:nvPr>
        </p:nvSpPr>
        <p:spPr>
          <a:xfrm>
            <a:off x="390525" y="1222626"/>
            <a:ext cx="11410950" cy="1692172"/>
          </a:xfrm>
        </p:spPr>
        <p:txBody>
          <a:bodyPr>
            <a:normAutofit/>
          </a:bodyPr>
          <a:lstStyle/>
          <a:p>
            <a:pPr marL="0" indent="0">
              <a:buNone/>
            </a:pPr>
            <a:r>
              <a:rPr lang="en-GB" sz="2400"/>
              <a:t>We see a different picture if we graph each location separately.</a:t>
            </a:r>
          </a:p>
          <a:p>
            <a:pPr marL="0" indent="0">
              <a:buNone/>
            </a:pPr>
            <a:endParaRPr lang="en-GB" sz="2000"/>
          </a:p>
        </p:txBody>
      </p:sp>
      <p:graphicFrame>
        <p:nvGraphicFramePr>
          <p:cNvPr id="3" name="Chart 2">
            <a:extLst>
              <a:ext uri="{FF2B5EF4-FFF2-40B4-BE49-F238E27FC236}">
                <a16:creationId xmlns:a16="http://schemas.microsoft.com/office/drawing/2014/main" id="{5434F002-D54D-25CA-F9EB-2237C4CC0DB1}"/>
              </a:ext>
            </a:extLst>
          </p:cNvPr>
          <p:cNvGraphicFramePr>
            <a:graphicFrameLocks/>
          </p:cNvGraphicFramePr>
          <p:nvPr>
            <p:extLst>
              <p:ext uri="{D42A27DB-BD31-4B8C-83A1-F6EECF244321}">
                <p14:modId xmlns:p14="http://schemas.microsoft.com/office/powerpoint/2010/main" val="2558668388"/>
              </p:ext>
            </p:extLst>
          </p:nvPr>
        </p:nvGraphicFramePr>
        <p:xfrm>
          <a:off x="390525" y="2018381"/>
          <a:ext cx="5583810" cy="38163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0E49361A-D625-BFB4-AFE0-DFA22D6631B2}"/>
              </a:ext>
            </a:extLst>
          </p:cNvPr>
          <p:cNvGraphicFramePr>
            <a:graphicFrameLocks/>
          </p:cNvGraphicFramePr>
          <p:nvPr>
            <p:extLst>
              <p:ext uri="{D42A27DB-BD31-4B8C-83A1-F6EECF244321}">
                <p14:modId xmlns:p14="http://schemas.microsoft.com/office/powerpoint/2010/main" val="3757358932"/>
              </p:ext>
            </p:extLst>
          </p:nvPr>
        </p:nvGraphicFramePr>
        <p:xfrm>
          <a:off x="6096000" y="2018381"/>
          <a:ext cx="5583810" cy="38163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69560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AE7B6-027A-E137-E528-6D2237BA0E3A}"/>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78AEC6B3-BFA2-01F6-998C-6A17A0D7C085}"/>
              </a:ext>
            </a:extLst>
          </p:cNvPr>
          <p:cNvSpPr>
            <a:spLocks noGrp="1"/>
          </p:cNvSpPr>
          <p:nvPr>
            <p:ph sz="half" idx="2"/>
          </p:nvPr>
        </p:nvSpPr>
        <p:spPr>
          <a:xfrm>
            <a:off x="390525" y="1555587"/>
            <a:ext cx="7588818" cy="4571703"/>
          </a:xfrm>
        </p:spPr>
        <p:txBody>
          <a:bodyPr>
            <a:normAutofit/>
          </a:bodyPr>
          <a:lstStyle/>
          <a:p>
            <a:pPr marL="0" indent="0">
              <a:buNone/>
            </a:pPr>
            <a:r>
              <a:rPr lang="en-GB" sz="2400"/>
              <a:t>We hope you found this resource useful!</a:t>
            </a:r>
          </a:p>
          <a:p>
            <a:pPr marL="0" indent="0">
              <a:buNone/>
            </a:pPr>
            <a:endParaRPr lang="en-GB" sz="2400"/>
          </a:p>
          <a:p>
            <a:pPr marL="0" indent="0">
              <a:buNone/>
            </a:pPr>
            <a:r>
              <a:rPr lang="en-GB" sz="2400"/>
              <a:t>Send your feedback to </a:t>
            </a:r>
            <a:r>
              <a:rPr lang="en-GB" sz="2400">
                <a:hlinkClick r:id="rId2"/>
              </a:rPr>
              <a:t>school-bookings@nhm.ac.uk</a:t>
            </a:r>
            <a:endParaRPr lang="en-GB" sz="2400"/>
          </a:p>
          <a:p>
            <a:pPr marL="0" indent="0">
              <a:buNone/>
            </a:pPr>
            <a:endParaRPr lang="en-GB" sz="2400"/>
          </a:p>
          <a:p>
            <a:pPr marL="0" indent="0">
              <a:buNone/>
            </a:pPr>
            <a:endParaRPr lang="en-GB" sz="2400"/>
          </a:p>
          <a:p>
            <a:pPr marL="0" indent="0">
              <a:buNone/>
            </a:pPr>
            <a:endParaRPr lang="en-GB" sz="2400"/>
          </a:p>
          <a:p>
            <a:pPr marL="0" indent="0">
              <a:buNone/>
            </a:pPr>
            <a:r>
              <a:rPr lang="en-GB" sz="2400"/>
              <a:t>This resource was produced with support from Evolution Education Trust.</a:t>
            </a:r>
          </a:p>
        </p:txBody>
      </p:sp>
    </p:spTree>
    <p:extLst>
      <p:ext uri="{BB962C8B-B14F-4D97-AF65-F5344CB8AC3E}">
        <p14:creationId xmlns:p14="http://schemas.microsoft.com/office/powerpoint/2010/main" val="2542206529"/>
      </p:ext>
    </p:extLst>
  </p:cSld>
  <p:clrMapOvr>
    <a:masterClrMapping/>
  </p:clrMapOvr>
</p:sld>
</file>

<file path=ppt/theme/theme1.xml><?xml version="1.0" encoding="utf-8"?>
<a:theme xmlns:a="http://schemas.openxmlformats.org/drawingml/2006/main" name="Blank slid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ntains xmlns="37c47d49-5c3e-4564-83ee-3a7de24ace65" xsi:nil="true"/>
    <Credit xmlns="37c47d49-5c3e-4564-83ee-3a7de24ace65" xsi:nil="true"/>
    <lcf76f155ced4ddcb4097134ff3c332f xmlns="37c47d49-5c3e-4564-83ee-3a7de24ace65">
      <Terms xmlns="http://schemas.microsoft.com/office/infopath/2007/PartnerControls"/>
    </lcf76f155ced4ddcb4097134ff3c332f>
    <TaxCatchAll xmlns="01a464aa-a786-405b-bb6b-b90e0469841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965D94F0762894DBFBF8132F36DD753" ma:contentTypeVersion="18" ma:contentTypeDescription="Create a new document." ma:contentTypeScope="" ma:versionID="9fc3588eeefc118c7145675af789b29f">
  <xsd:schema xmlns:xsd="http://www.w3.org/2001/XMLSchema" xmlns:xs="http://www.w3.org/2001/XMLSchema" xmlns:p="http://schemas.microsoft.com/office/2006/metadata/properties" xmlns:ns2="01a464aa-a786-405b-bb6b-b90e04698418" xmlns:ns3="37c47d49-5c3e-4564-83ee-3a7de24ace65" targetNamespace="http://schemas.microsoft.com/office/2006/metadata/properties" ma:root="true" ma:fieldsID="f9005568f8f0a0337bea501366985df2" ns2:_="" ns3:_="">
    <xsd:import namespace="01a464aa-a786-405b-bb6b-b90e04698418"/>
    <xsd:import namespace="37c47d49-5c3e-4564-83ee-3a7de24ace6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element ref="ns3:MediaServiceSearchProperties" minOccurs="0"/>
                <xsd:element ref="ns3:Contains" minOccurs="0"/>
                <xsd:element ref="ns3:Credit"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a464aa-a786-405b-bb6b-b90e0469841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5ba91ac-8f10-4fd1-a0bc-b6f7c7ddcd58}" ma:internalName="TaxCatchAll" ma:showField="CatchAllData" ma:web="01a464aa-a786-405b-bb6b-b90e0469841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7c47d49-5c3e-4564-83ee-3a7de24ace6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c631306-648b-4820-82d0-96e94158719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Contains" ma:index="23" nillable="true" ma:displayName="Contains" ma:format="Dropdown" ma:internalName="Contains">
      <xsd:simpleType>
        <xsd:restriction base="dms:Note">
          <xsd:maxLength value="255"/>
        </xsd:restriction>
      </xsd:simpleType>
    </xsd:element>
    <xsd:element name="Credit" ma:index="24" nillable="true" ma:displayName="Credit" ma:description="Credit: from AMC photo library" ma:format="Dropdown" ma:internalName="Credit">
      <xsd:simpleType>
        <xsd:restriction base="dms:Note">
          <xsd:maxLength value="255"/>
        </xsd:restriction>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A52090-6A1C-4B7A-8F67-EFB315442FEB}">
  <ds:schemaRefs>
    <ds:schemaRef ds:uri="1d198376-c604-4225-87e4-16698b3e71ed"/>
    <ds:schemaRef ds:uri="http://schemas.microsoft.com/office/2006/documentManagement/types"/>
    <ds:schemaRef ds:uri="http://purl.org/dc/terms/"/>
    <ds:schemaRef ds:uri="http://schemas.openxmlformats.org/package/2006/metadata/core-properties"/>
    <ds:schemaRef ds:uri="http://purl.org/dc/dcmitype/"/>
    <ds:schemaRef ds:uri="http://purl.org/dc/elements/1.1/"/>
    <ds:schemaRef ds:uri="http://schemas.microsoft.com/office/2006/metadata/properties"/>
    <ds:schemaRef ds:uri="http://schemas.microsoft.com/office/infopath/2007/PartnerControls"/>
    <ds:schemaRef ds:uri="6b9d33de-9a34-4448-944f-84bbe3f33465"/>
    <ds:schemaRef ds:uri="http://www.w3.org/XML/1998/namespace"/>
    <ds:schemaRef ds:uri="37c47d49-5c3e-4564-83ee-3a7de24ace65"/>
    <ds:schemaRef ds:uri="01a464aa-a786-405b-bb6b-b90e04698418"/>
  </ds:schemaRefs>
</ds:datastoreItem>
</file>

<file path=customXml/itemProps2.xml><?xml version="1.0" encoding="utf-8"?>
<ds:datastoreItem xmlns:ds="http://schemas.openxmlformats.org/officeDocument/2006/customXml" ds:itemID="{97DC558A-B106-4207-8A31-ACE7C7DE08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a464aa-a786-405b-bb6b-b90e04698418"/>
    <ds:schemaRef ds:uri="37c47d49-5c3e-4564-83ee-3a7de24ace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CBF24A-FBB4-4D78-AA63-61763B0488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177</TotalTime>
  <Words>537</Words>
  <Application>Microsoft Office PowerPoint</Application>
  <PresentationFormat>Widescreen</PresentationFormat>
  <Paragraphs>67</Paragraphs>
  <Slides>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Aeonik</vt:lpstr>
      <vt:lpstr>Aptos</vt:lpstr>
      <vt:lpstr>Arial</vt:lpstr>
      <vt:lpstr>Blank slide</vt:lpstr>
      <vt:lpstr>PowerPoint Presentation</vt:lpstr>
      <vt:lpstr>Why study harlequin ladybirds?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 Alfaraj</dc:creator>
  <cp:lastModifiedBy>Victor Heng</cp:lastModifiedBy>
  <cp:revision>2</cp:revision>
  <dcterms:created xsi:type="dcterms:W3CDTF">2024-05-31T09:44:52Z</dcterms:created>
  <dcterms:modified xsi:type="dcterms:W3CDTF">2025-08-18T20:28:04Z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0x010100A965D94F0762894DBFBF8132F36DD753</vt:lpwstr>
  </property>
  <property fmtid="{D5CDD505-2E9C-101B-9397-08002B2CF9AE}" pid="3" name="MediaServiceImageTags">
    <vt:lpwstr/>
  </property>
</Properties>
</file>